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3" r:id="rId5"/>
    <p:sldId id="264" r:id="rId6"/>
    <p:sldId id="265" r:id="rId7"/>
    <p:sldId id="260" r:id="rId8"/>
    <p:sldId id="273" r:id="rId9"/>
    <p:sldId id="274" r:id="rId10"/>
    <p:sldId id="275" r:id="rId11"/>
    <p:sldId id="276" r:id="rId12"/>
    <p:sldId id="279" r:id="rId13"/>
    <p:sldId id="281" r:id="rId14"/>
    <p:sldId id="282" r:id="rId15"/>
    <p:sldId id="280" r:id="rId16"/>
    <p:sldId id="283" r:id="rId17"/>
    <p:sldId id="278" r:id="rId18"/>
    <p:sldId id="261" r:id="rId19"/>
    <p:sldId id="272" r:id="rId20"/>
    <p:sldId id="286" r:id="rId21"/>
    <p:sldId id="287" r:id="rId22"/>
    <p:sldId id="288" r:id="rId23"/>
    <p:sldId id="289" r:id="rId24"/>
    <p:sldId id="290" r:id="rId25"/>
    <p:sldId id="291" r:id="rId26"/>
    <p:sldId id="292" r:id="rId27"/>
    <p:sldId id="293" r:id="rId28"/>
    <p:sldId id="294" r:id="rId29"/>
    <p:sldId id="296" r:id="rId30"/>
    <p:sldId id="269" r:id="rId31"/>
    <p:sldId id="268" r:id="rId32"/>
    <p:sldId id="262" r:id="rId33"/>
    <p:sldId id="266" r:id="rId3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6BD2CE-5468-494C-AC54-61325572DD5E}" v="4" dt="2023-06-14T11:58:28.9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0B26A8C0-F395-4B92-A360-1EBC4BAB165B}"/>
    <pc:docChg chg="undo custSel addSld delSld modSld">
      <pc:chgData name="Jochen Mariën" userId="a4f8d9ed-3895-4365-b2d5-9432cb8a20d4" providerId="ADAL" clId="{0B26A8C0-F395-4B92-A360-1EBC4BAB165B}" dt="2023-06-12T10:09:59.745" v="727" actId="20577"/>
      <pc:docMkLst>
        <pc:docMk/>
      </pc:docMkLst>
      <pc:sldChg chg="modSp mod">
        <pc:chgData name="Jochen Mariën" userId="a4f8d9ed-3895-4365-b2d5-9432cb8a20d4" providerId="ADAL" clId="{0B26A8C0-F395-4B92-A360-1EBC4BAB165B}" dt="2023-06-12T08:24:14.689" v="1" actId="20577"/>
        <pc:sldMkLst>
          <pc:docMk/>
          <pc:sldMk cId="2567186518" sldId="261"/>
        </pc:sldMkLst>
        <pc:spChg chg="mod">
          <ac:chgData name="Jochen Mariën" userId="a4f8d9ed-3895-4365-b2d5-9432cb8a20d4" providerId="ADAL" clId="{0B26A8C0-F395-4B92-A360-1EBC4BAB165B}" dt="2023-06-12T08:24:14.689" v="1" actId="20577"/>
          <ac:spMkLst>
            <pc:docMk/>
            <pc:sldMk cId="2567186518" sldId="261"/>
            <ac:spMk id="3" creationId="{7EBD0FC6-9B5F-F38E-AF26-A19F8C3345AF}"/>
          </ac:spMkLst>
        </pc:spChg>
      </pc:sldChg>
      <pc:sldChg chg="addSp modSp mod">
        <pc:chgData name="Jochen Mariën" userId="a4f8d9ed-3895-4365-b2d5-9432cb8a20d4" providerId="ADAL" clId="{0B26A8C0-F395-4B92-A360-1EBC4BAB165B}" dt="2023-06-12T10:09:59.745" v="727" actId="20577"/>
        <pc:sldMkLst>
          <pc:docMk/>
          <pc:sldMk cId="3231166434" sldId="268"/>
        </pc:sldMkLst>
        <pc:spChg chg="mod">
          <ac:chgData name="Jochen Mariën" userId="a4f8d9ed-3895-4365-b2d5-9432cb8a20d4" providerId="ADAL" clId="{0B26A8C0-F395-4B92-A360-1EBC4BAB165B}" dt="2023-06-12T10:09:59.745" v="727" actId="20577"/>
          <ac:spMkLst>
            <pc:docMk/>
            <pc:sldMk cId="3231166434" sldId="268"/>
            <ac:spMk id="3" creationId="{3964442C-3F27-3637-6FFB-0D5CBA048182}"/>
          </ac:spMkLst>
        </pc:spChg>
        <pc:picChg chg="add mod">
          <ac:chgData name="Jochen Mariën" userId="a4f8d9ed-3895-4365-b2d5-9432cb8a20d4" providerId="ADAL" clId="{0B26A8C0-F395-4B92-A360-1EBC4BAB165B}" dt="2023-06-12T10:09:22.495" v="645" actId="1076"/>
          <ac:picMkLst>
            <pc:docMk/>
            <pc:sldMk cId="3231166434" sldId="268"/>
            <ac:picMk id="5" creationId="{A4936D9B-6598-0A46-668B-22C68375874A}"/>
          </ac:picMkLst>
        </pc:picChg>
      </pc:sldChg>
      <pc:sldChg chg="del">
        <pc:chgData name="Jochen Mariën" userId="a4f8d9ed-3895-4365-b2d5-9432cb8a20d4" providerId="ADAL" clId="{0B26A8C0-F395-4B92-A360-1EBC4BAB165B}" dt="2023-06-12T09:53:10.851" v="641" actId="47"/>
        <pc:sldMkLst>
          <pc:docMk/>
          <pc:sldMk cId="1875649251" sldId="269"/>
        </pc:sldMkLst>
      </pc:sldChg>
      <pc:sldChg chg="addSp delSp modSp new mod">
        <pc:chgData name="Jochen Mariën" userId="a4f8d9ed-3895-4365-b2d5-9432cb8a20d4" providerId="ADAL" clId="{0B26A8C0-F395-4B92-A360-1EBC4BAB165B}" dt="2023-06-12T08:52:09.662" v="101" actId="20577"/>
        <pc:sldMkLst>
          <pc:docMk/>
          <pc:sldMk cId="1171642733" sldId="283"/>
        </pc:sldMkLst>
        <pc:spChg chg="del mod">
          <ac:chgData name="Jochen Mariën" userId="a4f8d9ed-3895-4365-b2d5-9432cb8a20d4" providerId="ADAL" clId="{0B26A8C0-F395-4B92-A360-1EBC4BAB165B}" dt="2023-06-12T08:51:10.998" v="18" actId="478"/>
          <ac:spMkLst>
            <pc:docMk/>
            <pc:sldMk cId="1171642733" sldId="283"/>
            <ac:spMk id="2" creationId="{98EB293C-5FFD-C7B6-5A65-08B8D4426140}"/>
          </ac:spMkLst>
        </pc:spChg>
        <pc:spChg chg="del mod">
          <ac:chgData name="Jochen Mariën" userId="a4f8d9ed-3895-4365-b2d5-9432cb8a20d4" providerId="ADAL" clId="{0B26A8C0-F395-4B92-A360-1EBC4BAB165B}" dt="2023-06-12T08:51:14.276" v="20" actId="478"/>
          <ac:spMkLst>
            <pc:docMk/>
            <pc:sldMk cId="1171642733" sldId="283"/>
            <ac:spMk id="3" creationId="{489CC4EE-7AF5-7BB0-B150-E7DC3B75815E}"/>
          </ac:spMkLst>
        </pc:spChg>
        <pc:spChg chg="add mod">
          <ac:chgData name="Jochen Mariën" userId="a4f8d9ed-3895-4365-b2d5-9432cb8a20d4" providerId="ADAL" clId="{0B26A8C0-F395-4B92-A360-1EBC4BAB165B}" dt="2023-06-12T08:52:09.662" v="101" actId="20577"/>
          <ac:spMkLst>
            <pc:docMk/>
            <pc:sldMk cId="1171642733" sldId="283"/>
            <ac:spMk id="6" creationId="{D495E83A-ED71-E362-961B-89F19E10CB54}"/>
          </ac:spMkLst>
        </pc:spChg>
        <pc:spChg chg="add del mod">
          <ac:chgData name="Jochen Mariën" userId="a4f8d9ed-3895-4365-b2d5-9432cb8a20d4" providerId="ADAL" clId="{0B26A8C0-F395-4B92-A360-1EBC4BAB165B}" dt="2023-06-12T08:51:16.465" v="21" actId="478"/>
          <ac:spMkLst>
            <pc:docMk/>
            <pc:sldMk cId="1171642733" sldId="283"/>
            <ac:spMk id="8" creationId="{D5918ABD-8C8E-918D-F04D-4E559C8A035D}"/>
          </ac:spMkLst>
        </pc:spChg>
        <pc:picChg chg="add mod">
          <ac:chgData name="Jochen Mariën" userId="a4f8d9ed-3895-4365-b2d5-9432cb8a20d4" providerId="ADAL" clId="{0B26A8C0-F395-4B92-A360-1EBC4BAB165B}" dt="2023-06-12T08:50:55.702" v="14" actId="1076"/>
          <ac:picMkLst>
            <pc:docMk/>
            <pc:sldMk cId="1171642733" sldId="283"/>
            <ac:picMk id="5" creationId="{AC8A37EE-F45C-197D-A0D7-D8DE40D454EA}"/>
          </ac:picMkLst>
        </pc:picChg>
      </pc:sldChg>
      <pc:sldChg chg="new del">
        <pc:chgData name="Jochen Mariën" userId="a4f8d9ed-3895-4365-b2d5-9432cb8a20d4" providerId="ADAL" clId="{0B26A8C0-F395-4B92-A360-1EBC4BAB165B}" dt="2023-06-12T08:47:32.244" v="4" actId="47"/>
        <pc:sldMkLst>
          <pc:docMk/>
          <pc:sldMk cId="3723936455" sldId="283"/>
        </pc:sldMkLst>
      </pc:sldChg>
      <pc:sldChg chg="addSp modSp new del mod">
        <pc:chgData name="Jochen Mariën" userId="a4f8d9ed-3895-4365-b2d5-9432cb8a20d4" providerId="ADAL" clId="{0B26A8C0-F395-4B92-A360-1EBC4BAB165B}" dt="2023-06-12T09:53:04.480" v="639" actId="47"/>
        <pc:sldMkLst>
          <pc:docMk/>
          <pc:sldMk cId="1405797625" sldId="284"/>
        </pc:sldMkLst>
        <pc:spChg chg="mod">
          <ac:chgData name="Jochen Mariën" userId="a4f8d9ed-3895-4365-b2d5-9432cb8a20d4" providerId="ADAL" clId="{0B26A8C0-F395-4B92-A360-1EBC4BAB165B}" dt="2023-06-12T08:53:40.991" v="128" actId="20577"/>
          <ac:spMkLst>
            <pc:docMk/>
            <pc:sldMk cId="1405797625" sldId="284"/>
            <ac:spMk id="2" creationId="{C963C367-A401-E5BD-2789-67B2A6B89FBA}"/>
          </ac:spMkLst>
        </pc:spChg>
        <pc:spChg chg="mod">
          <ac:chgData name="Jochen Mariën" userId="a4f8d9ed-3895-4365-b2d5-9432cb8a20d4" providerId="ADAL" clId="{0B26A8C0-F395-4B92-A360-1EBC4BAB165B}" dt="2023-06-12T08:54:48.292" v="176" actId="20577"/>
          <ac:spMkLst>
            <pc:docMk/>
            <pc:sldMk cId="1405797625" sldId="284"/>
            <ac:spMk id="3" creationId="{E6F1D917-10D2-075C-D059-CF69D671685D}"/>
          </ac:spMkLst>
        </pc:spChg>
        <pc:spChg chg="mod">
          <ac:chgData name="Jochen Mariën" userId="a4f8d9ed-3895-4365-b2d5-9432cb8a20d4" providerId="ADAL" clId="{0B26A8C0-F395-4B92-A360-1EBC4BAB165B}" dt="2023-06-12T08:54:37.699" v="137" actId="1076"/>
          <ac:spMkLst>
            <pc:docMk/>
            <pc:sldMk cId="1405797625" sldId="284"/>
            <ac:spMk id="6" creationId="{6ACDDB9E-FCAB-F4AB-57EF-9775661C7BEB}"/>
          </ac:spMkLst>
        </pc:spChg>
        <pc:grpChg chg="add mod">
          <ac:chgData name="Jochen Mariën" userId="a4f8d9ed-3895-4365-b2d5-9432cb8a20d4" providerId="ADAL" clId="{0B26A8C0-F395-4B92-A360-1EBC4BAB165B}" dt="2023-06-12T08:54:37.699" v="137" actId="1076"/>
          <ac:grpSpMkLst>
            <pc:docMk/>
            <pc:sldMk cId="1405797625" sldId="284"/>
            <ac:grpSpMk id="4" creationId="{4CFA058C-1E2E-4221-454E-7F4898E28AE1}"/>
          </ac:grpSpMkLst>
        </pc:grpChg>
        <pc:picChg chg="mod">
          <ac:chgData name="Jochen Mariën" userId="a4f8d9ed-3895-4365-b2d5-9432cb8a20d4" providerId="ADAL" clId="{0B26A8C0-F395-4B92-A360-1EBC4BAB165B}" dt="2023-06-12T08:54:37.699" v="137" actId="1076"/>
          <ac:picMkLst>
            <pc:docMk/>
            <pc:sldMk cId="1405797625" sldId="284"/>
            <ac:picMk id="5" creationId="{CE9C328F-9D86-FFC6-D6C2-627835A98C2D}"/>
          </ac:picMkLst>
        </pc:picChg>
      </pc:sldChg>
      <pc:sldChg chg="add del">
        <pc:chgData name="Jochen Mariën" userId="a4f8d9ed-3895-4365-b2d5-9432cb8a20d4" providerId="ADAL" clId="{0B26A8C0-F395-4B92-A360-1EBC4BAB165B}" dt="2023-06-12T08:48:37.913" v="5" actId="47"/>
        <pc:sldMkLst>
          <pc:docMk/>
          <pc:sldMk cId="2101723271" sldId="284"/>
        </pc:sldMkLst>
      </pc:sldChg>
      <pc:sldChg chg="addSp delSp modSp new del mod">
        <pc:chgData name="Jochen Mariën" userId="a4f8d9ed-3895-4365-b2d5-9432cb8a20d4" providerId="ADAL" clId="{0B26A8C0-F395-4B92-A360-1EBC4BAB165B}" dt="2023-06-12T09:53:08.537" v="640" actId="47"/>
        <pc:sldMkLst>
          <pc:docMk/>
          <pc:sldMk cId="842992285" sldId="285"/>
        </pc:sldMkLst>
        <pc:spChg chg="mod">
          <ac:chgData name="Jochen Mariën" userId="a4f8d9ed-3895-4365-b2d5-9432cb8a20d4" providerId="ADAL" clId="{0B26A8C0-F395-4B92-A360-1EBC4BAB165B}" dt="2023-06-12T08:54:58.860" v="197" actId="20577"/>
          <ac:spMkLst>
            <pc:docMk/>
            <pc:sldMk cId="842992285" sldId="285"/>
            <ac:spMk id="2" creationId="{FA6D0C1D-3417-5EB6-DC21-889482F005A9}"/>
          </ac:spMkLst>
        </pc:spChg>
        <pc:spChg chg="del">
          <ac:chgData name="Jochen Mariën" userId="a4f8d9ed-3895-4365-b2d5-9432cb8a20d4" providerId="ADAL" clId="{0B26A8C0-F395-4B92-A360-1EBC4BAB165B}" dt="2023-06-12T08:55:24.601" v="200" actId="478"/>
          <ac:spMkLst>
            <pc:docMk/>
            <pc:sldMk cId="842992285" sldId="285"/>
            <ac:spMk id="3" creationId="{B5BB8E3A-7EB9-BE9D-5175-78E1C818E9A4}"/>
          </ac:spMkLst>
        </pc:spChg>
        <pc:spChg chg="add mod">
          <ac:chgData name="Jochen Mariën" userId="a4f8d9ed-3895-4365-b2d5-9432cb8a20d4" providerId="ADAL" clId="{0B26A8C0-F395-4B92-A360-1EBC4BAB165B}" dt="2023-06-12T08:55:21.160" v="199" actId="1076"/>
          <ac:spMkLst>
            <pc:docMk/>
            <pc:sldMk cId="842992285" sldId="285"/>
            <ac:spMk id="4" creationId="{51926621-6B4C-247B-F280-A4A4EB54027E}"/>
          </ac:spMkLst>
        </pc:spChg>
        <pc:spChg chg="add mod">
          <ac:chgData name="Jochen Mariën" userId="a4f8d9ed-3895-4365-b2d5-9432cb8a20d4" providerId="ADAL" clId="{0B26A8C0-F395-4B92-A360-1EBC4BAB165B}" dt="2023-06-12T08:55:21.160" v="199" actId="1076"/>
          <ac:spMkLst>
            <pc:docMk/>
            <pc:sldMk cId="842992285" sldId="285"/>
            <ac:spMk id="7" creationId="{E48325F1-31F3-B93E-F5D4-080C6DA5FD2A}"/>
          </ac:spMkLst>
        </pc:spChg>
        <pc:spChg chg="add mod">
          <ac:chgData name="Jochen Mariën" userId="a4f8d9ed-3895-4365-b2d5-9432cb8a20d4" providerId="ADAL" clId="{0B26A8C0-F395-4B92-A360-1EBC4BAB165B}" dt="2023-06-12T08:55:21.160" v="199" actId="1076"/>
          <ac:spMkLst>
            <pc:docMk/>
            <pc:sldMk cId="842992285" sldId="285"/>
            <ac:spMk id="8" creationId="{C1B13B64-1437-A6D2-B8D9-5852A04A8E69}"/>
          </ac:spMkLst>
        </pc:spChg>
        <pc:picChg chg="add mod">
          <ac:chgData name="Jochen Mariën" userId="a4f8d9ed-3895-4365-b2d5-9432cb8a20d4" providerId="ADAL" clId="{0B26A8C0-F395-4B92-A360-1EBC4BAB165B}" dt="2023-06-12T08:55:21.160" v="199" actId="1076"/>
          <ac:picMkLst>
            <pc:docMk/>
            <pc:sldMk cId="842992285" sldId="285"/>
            <ac:picMk id="5" creationId="{90C78A77-BDBB-BB96-0D80-DBD1869679AB}"/>
          </ac:picMkLst>
        </pc:picChg>
        <pc:picChg chg="add mod">
          <ac:chgData name="Jochen Mariën" userId="a4f8d9ed-3895-4365-b2d5-9432cb8a20d4" providerId="ADAL" clId="{0B26A8C0-F395-4B92-A360-1EBC4BAB165B}" dt="2023-06-12T08:55:21.160" v="199" actId="1076"/>
          <ac:picMkLst>
            <pc:docMk/>
            <pc:sldMk cId="842992285" sldId="285"/>
            <ac:picMk id="6" creationId="{5E6D5CC2-C07A-1D46-2ADB-5C3C5EA746EF}"/>
          </ac:picMkLst>
        </pc:picChg>
      </pc:sldChg>
      <pc:sldChg chg="addSp delSp modSp new mod">
        <pc:chgData name="Jochen Mariën" userId="a4f8d9ed-3895-4365-b2d5-9432cb8a20d4" providerId="ADAL" clId="{0B26A8C0-F395-4B92-A360-1EBC4BAB165B}" dt="2023-06-12T08:56:29.265" v="205" actId="1076"/>
        <pc:sldMkLst>
          <pc:docMk/>
          <pc:sldMk cId="4194272464" sldId="286"/>
        </pc:sldMkLst>
        <pc:spChg chg="mod">
          <ac:chgData name="Jochen Mariën" userId="a4f8d9ed-3895-4365-b2d5-9432cb8a20d4" providerId="ADAL" clId="{0B26A8C0-F395-4B92-A360-1EBC4BAB165B}" dt="2023-06-12T08:56:12.996" v="202"/>
          <ac:spMkLst>
            <pc:docMk/>
            <pc:sldMk cId="4194272464" sldId="286"/>
            <ac:spMk id="2" creationId="{F573C5EB-B004-52DF-12E9-DD5EE29ED639}"/>
          </ac:spMkLst>
        </pc:spChg>
        <pc:spChg chg="del">
          <ac:chgData name="Jochen Mariën" userId="a4f8d9ed-3895-4365-b2d5-9432cb8a20d4" providerId="ADAL" clId="{0B26A8C0-F395-4B92-A360-1EBC4BAB165B}" dt="2023-06-12T08:56:23.648" v="203" actId="478"/>
          <ac:spMkLst>
            <pc:docMk/>
            <pc:sldMk cId="4194272464" sldId="286"/>
            <ac:spMk id="3" creationId="{AC33C935-ACF5-40D5-736B-B911A980F658}"/>
          </ac:spMkLst>
        </pc:spChg>
        <pc:spChg chg="add mod">
          <ac:chgData name="Jochen Mariën" userId="a4f8d9ed-3895-4365-b2d5-9432cb8a20d4" providerId="ADAL" clId="{0B26A8C0-F395-4B92-A360-1EBC4BAB165B}" dt="2023-06-12T08:56:29.265" v="205" actId="1076"/>
          <ac:spMkLst>
            <pc:docMk/>
            <pc:sldMk cId="4194272464" sldId="286"/>
            <ac:spMk id="6" creationId="{37DB8692-8574-86DD-4341-3652A5DFCD48}"/>
          </ac:spMkLst>
        </pc:spChg>
        <pc:picChg chg="add mod">
          <ac:chgData name="Jochen Mariën" userId="a4f8d9ed-3895-4365-b2d5-9432cb8a20d4" providerId="ADAL" clId="{0B26A8C0-F395-4B92-A360-1EBC4BAB165B}" dt="2023-06-12T08:56:29.265" v="205" actId="1076"/>
          <ac:picMkLst>
            <pc:docMk/>
            <pc:sldMk cId="4194272464" sldId="286"/>
            <ac:picMk id="4" creationId="{DB214356-0E73-2433-1030-6875793C36E5}"/>
          </ac:picMkLst>
        </pc:picChg>
        <pc:picChg chg="add mod">
          <ac:chgData name="Jochen Mariën" userId="a4f8d9ed-3895-4365-b2d5-9432cb8a20d4" providerId="ADAL" clId="{0B26A8C0-F395-4B92-A360-1EBC4BAB165B}" dt="2023-06-12T08:56:29.265" v="205" actId="1076"/>
          <ac:picMkLst>
            <pc:docMk/>
            <pc:sldMk cId="4194272464" sldId="286"/>
            <ac:picMk id="5" creationId="{8D9BEF6E-3B99-9FF7-B5FE-B2987AF308EA}"/>
          </ac:picMkLst>
        </pc:picChg>
      </pc:sldChg>
      <pc:sldChg chg="addSp delSp modSp new mod">
        <pc:chgData name="Jochen Mariën" userId="a4f8d9ed-3895-4365-b2d5-9432cb8a20d4" providerId="ADAL" clId="{0B26A8C0-F395-4B92-A360-1EBC4BAB165B}" dt="2023-06-12T08:56:56.670" v="210" actId="1076"/>
        <pc:sldMkLst>
          <pc:docMk/>
          <pc:sldMk cId="3787036939" sldId="287"/>
        </pc:sldMkLst>
        <pc:spChg chg="mod">
          <ac:chgData name="Jochen Mariën" userId="a4f8d9ed-3895-4365-b2d5-9432cb8a20d4" providerId="ADAL" clId="{0B26A8C0-F395-4B92-A360-1EBC4BAB165B}" dt="2023-06-12T08:56:42.720" v="207"/>
          <ac:spMkLst>
            <pc:docMk/>
            <pc:sldMk cId="3787036939" sldId="287"/>
            <ac:spMk id="2" creationId="{BC56ECF2-D90B-E285-B02A-0C782AE8F923}"/>
          </ac:spMkLst>
        </pc:spChg>
        <pc:spChg chg="del">
          <ac:chgData name="Jochen Mariën" userId="a4f8d9ed-3895-4365-b2d5-9432cb8a20d4" providerId="ADAL" clId="{0B26A8C0-F395-4B92-A360-1EBC4BAB165B}" dt="2023-06-12T08:56:51.312" v="208" actId="478"/>
          <ac:spMkLst>
            <pc:docMk/>
            <pc:sldMk cId="3787036939" sldId="287"/>
            <ac:spMk id="3" creationId="{DD711D7B-0DB9-0A43-9C86-2F5FBBD08A67}"/>
          </ac:spMkLst>
        </pc:spChg>
        <pc:spChg chg="add mod">
          <ac:chgData name="Jochen Mariën" userId="a4f8d9ed-3895-4365-b2d5-9432cb8a20d4" providerId="ADAL" clId="{0B26A8C0-F395-4B92-A360-1EBC4BAB165B}" dt="2023-06-12T08:56:56.670" v="210" actId="1076"/>
          <ac:spMkLst>
            <pc:docMk/>
            <pc:sldMk cId="3787036939" sldId="287"/>
            <ac:spMk id="6" creationId="{5D1C59A3-196B-6EF8-E585-8FB8ADEC0D4E}"/>
          </ac:spMkLst>
        </pc:spChg>
        <pc:spChg chg="add mod">
          <ac:chgData name="Jochen Mariën" userId="a4f8d9ed-3895-4365-b2d5-9432cb8a20d4" providerId="ADAL" clId="{0B26A8C0-F395-4B92-A360-1EBC4BAB165B}" dt="2023-06-12T08:56:56.670" v="210" actId="1076"/>
          <ac:spMkLst>
            <pc:docMk/>
            <pc:sldMk cId="3787036939" sldId="287"/>
            <ac:spMk id="7" creationId="{0DEFCA5E-041D-0746-CC3B-0C026C953D9F}"/>
          </ac:spMkLst>
        </pc:spChg>
        <pc:spChg chg="add mod">
          <ac:chgData name="Jochen Mariën" userId="a4f8d9ed-3895-4365-b2d5-9432cb8a20d4" providerId="ADAL" clId="{0B26A8C0-F395-4B92-A360-1EBC4BAB165B}" dt="2023-06-12T08:56:56.670" v="210" actId="1076"/>
          <ac:spMkLst>
            <pc:docMk/>
            <pc:sldMk cId="3787036939" sldId="287"/>
            <ac:spMk id="8" creationId="{CEBFDF28-A2CB-EE36-CACD-AA2D3197C76E}"/>
          </ac:spMkLst>
        </pc:spChg>
        <pc:spChg chg="add mod">
          <ac:chgData name="Jochen Mariën" userId="a4f8d9ed-3895-4365-b2d5-9432cb8a20d4" providerId="ADAL" clId="{0B26A8C0-F395-4B92-A360-1EBC4BAB165B}" dt="2023-06-12T08:56:56.670" v="210" actId="1076"/>
          <ac:spMkLst>
            <pc:docMk/>
            <pc:sldMk cId="3787036939" sldId="287"/>
            <ac:spMk id="9" creationId="{5E7DFA38-B73C-2267-1888-45C28073C113}"/>
          </ac:spMkLst>
        </pc:spChg>
        <pc:picChg chg="add mod">
          <ac:chgData name="Jochen Mariën" userId="a4f8d9ed-3895-4365-b2d5-9432cb8a20d4" providerId="ADAL" clId="{0B26A8C0-F395-4B92-A360-1EBC4BAB165B}" dt="2023-06-12T08:56:56.670" v="210" actId="1076"/>
          <ac:picMkLst>
            <pc:docMk/>
            <pc:sldMk cId="3787036939" sldId="287"/>
            <ac:picMk id="4" creationId="{400E37C6-2B26-5CB8-F55A-FA088CFB0845}"/>
          </ac:picMkLst>
        </pc:picChg>
        <pc:picChg chg="add mod">
          <ac:chgData name="Jochen Mariën" userId="a4f8d9ed-3895-4365-b2d5-9432cb8a20d4" providerId="ADAL" clId="{0B26A8C0-F395-4B92-A360-1EBC4BAB165B}" dt="2023-06-12T08:56:56.670" v="210" actId="1076"/>
          <ac:picMkLst>
            <pc:docMk/>
            <pc:sldMk cId="3787036939" sldId="287"/>
            <ac:picMk id="5" creationId="{51111CFF-86ED-6770-EB0B-85DD10EEEF07}"/>
          </ac:picMkLst>
        </pc:picChg>
      </pc:sldChg>
      <pc:sldChg chg="addSp delSp modSp new mod">
        <pc:chgData name="Jochen Mariën" userId="a4f8d9ed-3895-4365-b2d5-9432cb8a20d4" providerId="ADAL" clId="{0B26A8C0-F395-4B92-A360-1EBC4BAB165B}" dt="2023-06-12T08:57:28.910" v="215" actId="1076"/>
        <pc:sldMkLst>
          <pc:docMk/>
          <pc:sldMk cId="926311293" sldId="288"/>
        </pc:sldMkLst>
        <pc:spChg chg="mod">
          <ac:chgData name="Jochen Mariën" userId="a4f8d9ed-3895-4365-b2d5-9432cb8a20d4" providerId="ADAL" clId="{0B26A8C0-F395-4B92-A360-1EBC4BAB165B}" dt="2023-06-12T08:57:15.621" v="212"/>
          <ac:spMkLst>
            <pc:docMk/>
            <pc:sldMk cId="926311293" sldId="288"/>
            <ac:spMk id="2" creationId="{A1821195-EE66-3284-8A13-229DA731B603}"/>
          </ac:spMkLst>
        </pc:spChg>
        <pc:spChg chg="del">
          <ac:chgData name="Jochen Mariën" userId="a4f8d9ed-3895-4365-b2d5-9432cb8a20d4" providerId="ADAL" clId="{0B26A8C0-F395-4B92-A360-1EBC4BAB165B}" dt="2023-06-12T08:57:23.437" v="213" actId="478"/>
          <ac:spMkLst>
            <pc:docMk/>
            <pc:sldMk cId="926311293" sldId="288"/>
            <ac:spMk id="3" creationId="{FF15FFFA-5DAD-D58D-D943-7A76D36CC10C}"/>
          </ac:spMkLst>
        </pc:spChg>
        <pc:spChg chg="add mod">
          <ac:chgData name="Jochen Mariën" userId="a4f8d9ed-3895-4365-b2d5-9432cb8a20d4" providerId="ADAL" clId="{0B26A8C0-F395-4B92-A360-1EBC4BAB165B}" dt="2023-06-12T08:57:28.910" v="215" actId="1076"/>
          <ac:spMkLst>
            <pc:docMk/>
            <pc:sldMk cId="926311293" sldId="288"/>
            <ac:spMk id="6" creationId="{6DDCC0B7-0B30-1554-8092-F2C90F5CE88A}"/>
          </ac:spMkLst>
        </pc:spChg>
        <pc:spChg chg="add mod">
          <ac:chgData name="Jochen Mariën" userId="a4f8d9ed-3895-4365-b2d5-9432cb8a20d4" providerId="ADAL" clId="{0B26A8C0-F395-4B92-A360-1EBC4BAB165B}" dt="2023-06-12T08:57:28.910" v="215" actId="1076"/>
          <ac:spMkLst>
            <pc:docMk/>
            <pc:sldMk cId="926311293" sldId="288"/>
            <ac:spMk id="7" creationId="{57177DF0-758E-420F-9D05-EBF177D4B733}"/>
          </ac:spMkLst>
        </pc:spChg>
        <pc:spChg chg="add mod">
          <ac:chgData name="Jochen Mariën" userId="a4f8d9ed-3895-4365-b2d5-9432cb8a20d4" providerId="ADAL" clId="{0B26A8C0-F395-4B92-A360-1EBC4BAB165B}" dt="2023-06-12T08:57:28.910" v="215" actId="1076"/>
          <ac:spMkLst>
            <pc:docMk/>
            <pc:sldMk cId="926311293" sldId="288"/>
            <ac:spMk id="8" creationId="{19353898-D2D8-1E30-5DA2-7644E65FC577}"/>
          </ac:spMkLst>
        </pc:spChg>
        <pc:spChg chg="add mod">
          <ac:chgData name="Jochen Mariën" userId="a4f8d9ed-3895-4365-b2d5-9432cb8a20d4" providerId="ADAL" clId="{0B26A8C0-F395-4B92-A360-1EBC4BAB165B}" dt="2023-06-12T08:57:28.910" v="215" actId="1076"/>
          <ac:spMkLst>
            <pc:docMk/>
            <pc:sldMk cId="926311293" sldId="288"/>
            <ac:spMk id="9" creationId="{1A4A99ED-91F6-0968-ED25-9C463573F496}"/>
          </ac:spMkLst>
        </pc:spChg>
        <pc:picChg chg="add mod">
          <ac:chgData name="Jochen Mariën" userId="a4f8d9ed-3895-4365-b2d5-9432cb8a20d4" providerId="ADAL" clId="{0B26A8C0-F395-4B92-A360-1EBC4BAB165B}" dt="2023-06-12T08:57:28.910" v="215" actId="1076"/>
          <ac:picMkLst>
            <pc:docMk/>
            <pc:sldMk cId="926311293" sldId="288"/>
            <ac:picMk id="4" creationId="{00EBF593-3732-0FC0-C11F-0E68B6E2DAA4}"/>
          </ac:picMkLst>
        </pc:picChg>
        <pc:picChg chg="add mod">
          <ac:chgData name="Jochen Mariën" userId="a4f8d9ed-3895-4365-b2d5-9432cb8a20d4" providerId="ADAL" clId="{0B26A8C0-F395-4B92-A360-1EBC4BAB165B}" dt="2023-06-12T08:57:28.910" v="215" actId="1076"/>
          <ac:picMkLst>
            <pc:docMk/>
            <pc:sldMk cId="926311293" sldId="288"/>
            <ac:picMk id="5" creationId="{2403079E-A561-DBEF-074A-4BA0E3ADE2D9}"/>
          </ac:picMkLst>
        </pc:picChg>
      </pc:sldChg>
      <pc:sldChg chg="addSp delSp modSp new mod">
        <pc:chgData name="Jochen Mariën" userId="a4f8d9ed-3895-4365-b2d5-9432cb8a20d4" providerId="ADAL" clId="{0B26A8C0-F395-4B92-A360-1EBC4BAB165B}" dt="2023-06-12T08:57:58.723" v="220"/>
        <pc:sldMkLst>
          <pc:docMk/>
          <pc:sldMk cId="4018394247" sldId="289"/>
        </pc:sldMkLst>
        <pc:spChg chg="mod">
          <ac:chgData name="Jochen Mariën" userId="a4f8d9ed-3895-4365-b2d5-9432cb8a20d4" providerId="ADAL" clId="{0B26A8C0-F395-4B92-A360-1EBC4BAB165B}" dt="2023-06-12T08:57:58.723" v="220"/>
          <ac:spMkLst>
            <pc:docMk/>
            <pc:sldMk cId="4018394247" sldId="289"/>
            <ac:spMk id="2" creationId="{E013D9E4-4247-366D-83B4-C4DC2C4BF6B8}"/>
          </ac:spMkLst>
        </pc:spChg>
        <pc:spChg chg="del">
          <ac:chgData name="Jochen Mariën" userId="a4f8d9ed-3895-4365-b2d5-9432cb8a20d4" providerId="ADAL" clId="{0B26A8C0-F395-4B92-A360-1EBC4BAB165B}" dt="2023-06-12T08:57:50.293" v="217" actId="478"/>
          <ac:spMkLst>
            <pc:docMk/>
            <pc:sldMk cId="4018394247" sldId="289"/>
            <ac:spMk id="3" creationId="{B658DD90-C861-34FF-100A-B9D750C464C3}"/>
          </ac:spMkLst>
        </pc:spChg>
        <pc:spChg chg="add mod">
          <ac:chgData name="Jochen Mariën" userId="a4f8d9ed-3895-4365-b2d5-9432cb8a20d4" providerId="ADAL" clId="{0B26A8C0-F395-4B92-A360-1EBC4BAB165B}" dt="2023-06-12T08:57:53.738" v="219" actId="1076"/>
          <ac:spMkLst>
            <pc:docMk/>
            <pc:sldMk cId="4018394247" sldId="289"/>
            <ac:spMk id="5" creationId="{7FADB1D4-32C1-6592-94B6-D130599D5DBE}"/>
          </ac:spMkLst>
        </pc:spChg>
        <pc:spChg chg="add mod">
          <ac:chgData name="Jochen Mariën" userId="a4f8d9ed-3895-4365-b2d5-9432cb8a20d4" providerId="ADAL" clId="{0B26A8C0-F395-4B92-A360-1EBC4BAB165B}" dt="2023-06-12T08:57:53.738" v="219" actId="1076"/>
          <ac:spMkLst>
            <pc:docMk/>
            <pc:sldMk cId="4018394247" sldId="289"/>
            <ac:spMk id="7" creationId="{B533A6F3-937F-3079-D159-37F58543B71F}"/>
          </ac:spMkLst>
        </pc:spChg>
        <pc:spChg chg="add mod">
          <ac:chgData name="Jochen Mariën" userId="a4f8d9ed-3895-4365-b2d5-9432cb8a20d4" providerId="ADAL" clId="{0B26A8C0-F395-4B92-A360-1EBC4BAB165B}" dt="2023-06-12T08:57:53.738" v="219" actId="1076"/>
          <ac:spMkLst>
            <pc:docMk/>
            <pc:sldMk cId="4018394247" sldId="289"/>
            <ac:spMk id="8" creationId="{3B46D047-1071-5680-D59E-378D0BAD9B75}"/>
          </ac:spMkLst>
        </pc:spChg>
        <pc:picChg chg="add mod">
          <ac:chgData name="Jochen Mariën" userId="a4f8d9ed-3895-4365-b2d5-9432cb8a20d4" providerId="ADAL" clId="{0B26A8C0-F395-4B92-A360-1EBC4BAB165B}" dt="2023-06-12T08:57:53.738" v="219" actId="1076"/>
          <ac:picMkLst>
            <pc:docMk/>
            <pc:sldMk cId="4018394247" sldId="289"/>
            <ac:picMk id="4" creationId="{0413C570-930F-5642-F68C-F9895E73026C}"/>
          </ac:picMkLst>
        </pc:picChg>
        <pc:cxnChg chg="add mod">
          <ac:chgData name="Jochen Mariën" userId="a4f8d9ed-3895-4365-b2d5-9432cb8a20d4" providerId="ADAL" clId="{0B26A8C0-F395-4B92-A360-1EBC4BAB165B}" dt="2023-06-12T08:57:53.738" v="219" actId="1076"/>
          <ac:cxnSpMkLst>
            <pc:docMk/>
            <pc:sldMk cId="4018394247" sldId="289"/>
            <ac:cxnSpMk id="6" creationId="{24F9B700-F176-7CEB-2B33-85A96D7692BB}"/>
          </ac:cxnSpMkLst>
        </pc:cxnChg>
      </pc:sldChg>
      <pc:sldChg chg="addSp delSp modSp new mod">
        <pc:chgData name="Jochen Mariën" userId="a4f8d9ed-3895-4365-b2d5-9432cb8a20d4" providerId="ADAL" clId="{0B26A8C0-F395-4B92-A360-1EBC4BAB165B}" dt="2023-06-12T08:58:44.595" v="227" actId="1076"/>
        <pc:sldMkLst>
          <pc:docMk/>
          <pc:sldMk cId="410588077" sldId="290"/>
        </pc:sldMkLst>
        <pc:spChg chg="mod">
          <ac:chgData name="Jochen Mariën" userId="a4f8d9ed-3895-4365-b2d5-9432cb8a20d4" providerId="ADAL" clId="{0B26A8C0-F395-4B92-A360-1EBC4BAB165B}" dt="2023-06-12T08:58:31.601" v="224" actId="20577"/>
          <ac:spMkLst>
            <pc:docMk/>
            <pc:sldMk cId="410588077" sldId="290"/>
            <ac:spMk id="2" creationId="{06579F42-1452-DE17-E89A-7A24FB169627}"/>
          </ac:spMkLst>
        </pc:spChg>
        <pc:spChg chg="del">
          <ac:chgData name="Jochen Mariën" userId="a4f8d9ed-3895-4365-b2d5-9432cb8a20d4" providerId="ADAL" clId="{0B26A8C0-F395-4B92-A360-1EBC4BAB165B}" dt="2023-06-12T08:58:39.354" v="225" actId="478"/>
          <ac:spMkLst>
            <pc:docMk/>
            <pc:sldMk cId="410588077" sldId="290"/>
            <ac:spMk id="3" creationId="{40C82A95-6DE4-643F-3504-DB3BFEFF0F6E}"/>
          </ac:spMkLst>
        </pc:spChg>
        <pc:spChg chg="add mod">
          <ac:chgData name="Jochen Mariën" userId="a4f8d9ed-3895-4365-b2d5-9432cb8a20d4" providerId="ADAL" clId="{0B26A8C0-F395-4B92-A360-1EBC4BAB165B}" dt="2023-06-12T08:58:44.595" v="227" actId="1076"/>
          <ac:spMkLst>
            <pc:docMk/>
            <pc:sldMk cId="410588077" sldId="290"/>
            <ac:spMk id="6" creationId="{C25A0BD6-4C90-7E43-70E5-7EF0554B5BBD}"/>
          </ac:spMkLst>
        </pc:spChg>
        <pc:spChg chg="add mod">
          <ac:chgData name="Jochen Mariën" userId="a4f8d9ed-3895-4365-b2d5-9432cb8a20d4" providerId="ADAL" clId="{0B26A8C0-F395-4B92-A360-1EBC4BAB165B}" dt="2023-06-12T08:58:44.595" v="227" actId="1076"/>
          <ac:spMkLst>
            <pc:docMk/>
            <pc:sldMk cId="410588077" sldId="290"/>
            <ac:spMk id="7" creationId="{BBBB00F4-6FDC-342F-CE7D-50821BC66367}"/>
          </ac:spMkLst>
        </pc:spChg>
        <pc:spChg chg="add mod">
          <ac:chgData name="Jochen Mariën" userId="a4f8d9ed-3895-4365-b2d5-9432cb8a20d4" providerId="ADAL" clId="{0B26A8C0-F395-4B92-A360-1EBC4BAB165B}" dt="2023-06-12T08:58:44.595" v="227" actId="1076"/>
          <ac:spMkLst>
            <pc:docMk/>
            <pc:sldMk cId="410588077" sldId="290"/>
            <ac:spMk id="8" creationId="{DAD54C5A-904A-E877-3034-310560E26DAF}"/>
          </ac:spMkLst>
        </pc:spChg>
        <pc:picChg chg="add mod">
          <ac:chgData name="Jochen Mariën" userId="a4f8d9ed-3895-4365-b2d5-9432cb8a20d4" providerId="ADAL" clId="{0B26A8C0-F395-4B92-A360-1EBC4BAB165B}" dt="2023-06-12T08:58:44.595" v="227" actId="1076"/>
          <ac:picMkLst>
            <pc:docMk/>
            <pc:sldMk cId="410588077" sldId="290"/>
            <ac:picMk id="4" creationId="{79AF05F7-5C0A-5DB7-1D24-71BBEAD1B304}"/>
          </ac:picMkLst>
        </pc:picChg>
        <pc:picChg chg="add mod">
          <ac:chgData name="Jochen Mariën" userId="a4f8d9ed-3895-4365-b2d5-9432cb8a20d4" providerId="ADAL" clId="{0B26A8C0-F395-4B92-A360-1EBC4BAB165B}" dt="2023-06-12T08:58:44.595" v="227" actId="1076"/>
          <ac:picMkLst>
            <pc:docMk/>
            <pc:sldMk cId="410588077" sldId="290"/>
            <ac:picMk id="5" creationId="{75CDDE5E-C4E3-ACE9-F037-13DE9027EF09}"/>
          </ac:picMkLst>
        </pc:picChg>
      </pc:sldChg>
      <pc:sldChg chg="addSp delSp modSp new mod">
        <pc:chgData name="Jochen Mariën" userId="a4f8d9ed-3895-4365-b2d5-9432cb8a20d4" providerId="ADAL" clId="{0B26A8C0-F395-4B92-A360-1EBC4BAB165B}" dt="2023-06-12T08:59:23.294" v="234" actId="478"/>
        <pc:sldMkLst>
          <pc:docMk/>
          <pc:sldMk cId="1127279106" sldId="291"/>
        </pc:sldMkLst>
        <pc:spChg chg="mod">
          <ac:chgData name="Jochen Mariën" userId="a4f8d9ed-3895-4365-b2d5-9432cb8a20d4" providerId="ADAL" clId="{0B26A8C0-F395-4B92-A360-1EBC4BAB165B}" dt="2023-06-12T08:59:13.732" v="233" actId="20577"/>
          <ac:spMkLst>
            <pc:docMk/>
            <pc:sldMk cId="1127279106" sldId="291"/>
            <ac:spMk id="2" creationId="{C6A33D13-9C45-DC0E-A320-884DBA4BB641}"/>
          </ac:spMkLst>
        </pc:spChg>
        <pc:spChg chg="del">
          <ac:chgData name="Jochen Mariën" userId="a4f8d9ed-3895-4365-b2d5-9432cb8a20d4" providerId="ADAL" clId="{0B26A8C0-F395-4B92-A360-1EBC4BAB165B}" dt="2023-06-12T08:59:23.294" v="234" actId="478"/>
          <ac:spMkLst>
            <pc:docMk/>
            <pc:sldMk cId="1127279106" sldId="291"/>
            <ac:spMk id="3" creationId="{6F0328B6-AD1D-2110-7603-5F1B9A28E817}"/>
          </ac:spMkLst>
        </pc:spChg>
        <pc:spChg chg="add mod">
          <ac:chgData name="Jochen Mariën" userId="a4f8d9ed-3895-4365-b2d5-9432cb8a20d4" providerId="ADAL" clId="{0B26A8C0-F395-4B92-A360-1EBC4BAB165B}" dt="2023-06-12T08:59:05.077" v="230" actId="1076"/>
          <ac:spMkLst>
            <pc:docMk/>
            <pc:sldMk cId="1127279106" sldId="291"/>
            <ac:spMk id="6" creationId="{A475F349-2DBB-A38D-ECFB-0F520AF6D3A7}"/>
          </ac:spMkLst>
        </pc:spChg>
        <pc:spChg chg="add mod">
          <ac:chgData name="Jochen Mariën" userId="a4f8d9ed-3895-4365-b2d5-9432cb8a20d4" providerId="ADAL" clId="{0B26A8C0-F395-4B92-A360-1EBC4BAB165B}" dt="2023-06-12T08:59:05.077" v="230" actId="1076"/>
          <ac:spMkLst>
            <pc:docMk/>
            <pc:sldMk cId="1127279106" sldId="291"/>
            <ac:spMk id="7" creationId="{099BE525-A12E-7C72-8304-721A315CA2EE}"/>
          </ac:spMkLst>
        </pc:spChg>
        <pc:spChg chg="add mod">
          <ac:chgData name="Jochen Mariën" userId="a4f8d9ed-3895-4365-b2d5-9432cb8a20d4" providerId="ADAL" clId="{0B26A8C0-F395-4B92-A360-1EBC4BAB165B}" dt="2023-06-12T08:59:05.077" v="230" actId="1076"/>
          <ac:spMkLst>
            <pc:docMk/>
            <pc:sldMk cId="1127279106" sldId="291"/>
            <ac:spMk id="8" creationId="{42F3D70E-F03A-087B-9282-B221E3E1EBD6}"/>
          </ac:spMkLst>
        </pc:spChg>
        <pc:spChg chg="add mod">
          <ac:chgData name="Jochen Mariën" userId="a4f8d9ed-3895-4365-b2d5-9432cb8a20d4" providerId="ADAL" clId="{0B26A8C0-F395-4B92-A360-1EBC4BAB165B}" dt="2023-06-12T08:59:05.077" v="230" actId="1076"/>
          <ac:spMkLst>
            <pc:docMk/>
            <pc:sldMk cId="1127279106" sldId="291"/>
            <ac:spMk id="9" creationId="{15ADE493-7BA8-675C-F70F-ADDCD40B731F}"/>
          </ac:spMkLst>
        </pc:spChg>
        <pc:picChg chg="add mod">
          <ac:chgData name="Jochen Mariën" userId="a4f8d9ed-3895-4365-b2d5-9432cb8a20d4" providerId="ADAL" clId="{0B26A8C0-F395-4B92-A360-1EBC4BAB165B}" dt="2023-06-12T08:59:05.077" v="230" actId="1076"/>
          <ac:picMkLst>
            <pc:docMk/>
            <pc:sldMk cId="1127279106" sldId="291"/>
            <ac:picMk id="4" creationId="{CA177E7A-670E-CA28-3850-D1E993EFE8E7}"/>
          </ac:picMkLst>
        </pc:picChg>
        <pc:picChg chg="add mod">
          <ac:chgData name="Jochen Mariën" userId="a4f8d9ed-3895-4365-b2d5-9432cb8a20d4" providerId="ADAL" clId="{0B26A8C0-F395-4B92-A360-1EBC4BAB165B}" dt="2023-06-12T08:59:05.077" v="230" actId="1076"/>
          <ac:picMkLst>
            <pc:docMk/>
            <pc:sldMk cId="1127279106" sldId="291"/>
            <ac:picMk id="5" creationId="{245FE615-1060-63F1-B006-6C3D33C637F2}"/>
          </ac:picMkLst>
        </pc:picChg>
      </pc:sldChg>
      <pc:sldChg chg="addSp delSp modSp new mod modNotesTx">
        <pc:chgData name="Jochen Mariën" userId="a4f8d9ed-3895-4365-b2d5-9432cb8a20d4" providerId="ADAL" clId="{0B26A8C0-F395-4B92-A360-1EBC4BAB165B}" dt="2023-06-12T09:01:51.384" v="496" actId="20577"/>
        <pc:sldMkLst>
          <pc:docMk/>
          <pc:sldMk cId="1999476168" sldId="292"/>
        </pc:sldMkLst>
        <pc:spChg chg="mod">
          <ac:chgData name="Jochen Mariën" userId="a4f8d9ed-3895-4365-b2d5-9432cb8a20d4" providerId="ADAL" clId="{0B26A8C0-F395-4B92-A360-1EBC4BAB165B}" dt="2023-06-12T08:59:32.806" v="236"/>
          <ac:spMkLst>
            <pc:docMk/>
            <pc:sldMk cId="1999476168" sldId="292"/>
            <ac:spMk id="2" creationId="{75FD370D-B4F1-6DA4-51A3-0DA50D96A51E}"/>
          </ac:spMkLst>
        </pc:spChg>
        <pc:spChg chg="del">
          <ac:chgData name="Jochen Mariën" userId="a4f8d9ed-3895-4365-b2d5-9432cb8a20d4" providerId="ADAL" clId="{0B26A8C0-F395-4B92-A360-1EBC4BAB165B}" dt="2023-06-12T08:59:40.639" v="237" actId="478"/>
          <ac:spMkLst>
            <pc:docMk/>
            <pc:sldMk cId="1999476168" sldId="292"/>
            <ac:spMk id="3" creationId="{1A7F221D-DCA0-D7B8-8151-B60B3984A5F5}"/>
          </ac:spMkLst>
        </pc:spChg>
        <pc:spChg chg="add mod">
          <ac:chgData name="Jochen Mariën" userId="a4f8d9ed-3895-4365-b2d5-9432cb8a20d4" providerId="ADAL" clId="{0B26A8C0-F395-4B92-A360-1EBC4BAB165B}" dt="2023-06-12T08:59:41.032" v="238"/>
          <ac:spMkLst>
            <pc:docMk/>
            <pc:sldMk cId="1999476168" sldId="292"/>
            <ac:spMk id="6" creationId="{69E1D8B9-8AFA-8949-C362-A89E0021D3C9}"/>
          </ac:spMkLst>
        </pc:spChg>
        <pc:spChg chg="add mod">
          <ac:chgData name="Jochen Mariën" userId="a4f8d9ed-3895-4365-b2d5-9432cb8a20d4" providerId="ADAL" clId="{0B26A8C0-F395-4B92-A360-1EBC4BAB165B}" dt="2023-06-12T08:59:41.032" v="238"/>
          <ac:spMkLst>
            <pc:docMk/>
            <pc:sldMk cId="1999476168" sldId="292"/>
            <ac:spMk id="7" creationId="{7342FB72-90B4-92B1-843C-0ABA2FCFF072}"/>
          </ac:spMkLst>
        </pc:spChg>
        <pc:picChg chg="add mod">
          <ac:chgData name="Jochen Mariën" userId="a4f8d9ed-3895-4365-b2d5-9432cb8a20d4" providerId="ADAL" clId="{0B26A8C0-F395-4B92-A360-1EBC4BAB165B}" dt="2023-06-12T08:59:41.032" v="238"/>
          <ac:picMkLst>
            <pc:docMk/>
            <pc:sldMk cId="1999476168" sldId="292"/>
            <ac:picMk id="4" creationId="{0CE99307-60A0-D7E5-0D7F-FC734DE06B88}"/>
          </ac:picMkLst>
        </pc:picChg>
        <pc:picChg chg="add mod">
          <ac:chgData name="Jochen Mariën" userId="a4f8d9ed-3895-4365-b2d5-9432cb8a20d4" providerId="ADAL" clId="{0B26A8C0-F395-4B92-A360-1EBC4BAB165B}" dt="2023-06-12T08:59:41.032" v="238"/>
          <ac:picMkLst>
            <pc:docMk/>
            <pc:sldMk cId="1999476168" sldId="292"/>
            <ac:picMk id="5" creationId="{29255064-54AD-EA3B-51E2-34CF0362C679}"/>
          </ac:picMkLst>
        </pc:picChg>
      </pc:sldChg>
      <pc:sldChg chg="addSp delSp modSp new mod">
        <pc:chgData name="Jochen Mariën" userId="a4f8d9ed-3895-4365-b2d5-9432cb8a20d4" providerId="ADAL" clId="{0B26A8C0-F395-4B92-A360-1EBC4BAB165B}" dt="2023-06-12T09:02:30.845" v="504" actId="1076"/>
        <pc:sldMkLst>
          <pc:docMk/>
          <pc:sldMk cId="182387625" sldId="293"/>
        </pc:sldMkLst>
        <pc:spChg chg="mod">
          <ac:chgData name="Jochen Mariën" userId="a4f8d9ed-3895-4365-b2d5-9432cb8a20d4" providerId="ADAL" clId="{0B26A8C0-F395-4B92-A360-1EBC4BAB165B}" dt="2023-06-12T09:02:12.014" v="500"/>
          <ac:spMkLst>
            <pc:docMk/>
            <pc:sldMk cId="182387625" sldId="293"/>
            <ac:spMk id="2" creationId="{D2F9556A-1B15-1269-D11C-C71675FC33A4}"/>
          </ac:spMkLst>
        </pc:spChg>
        <pc:spChg chg="mod">
          <ac:chgData name="Jochen Mariën" userId="a4f8d9ed-3895-4365-b2d5-9432cb8a20d4" providerId="ADAL" clId="{0B26A8C0-F395-4B92-A360-1EBC4BAB165B}" dt="2023-06-12T09:02:17.214" v="501"/>
          <ac:spMkLst>
            <pc:docMk/>
            <pc:sldMk cId="182387625" sldId="293"/>
            <ac:spMk id="3" creationId="{621EDD7F-B5A1-01CB-BD43-78A2B77BAE28}"/>
          </ac:spMkLst>
        </pc:spChg>
        <pc:spChg chg="add del">
          <ac:chgData name="Jochen Mariën" userId="a4f8d9ed-3895-4365-b2d5-9432cb8a20d4" providerId="ADAL" clId="{0B26A8C0-F395-4B92-A360-1EBC4BAB165B}" dt="2023-06-12T09:02:11.304" v="499" actId="22"/>
          <ac:spMkLst>
            <pc:docMk/>
            <pc:sldMk cId="182387625" sldId="293"/>
            <ac:spMk id="5" creationId="{CEC30F03-C17C-DC4F-3575-07FFF8E52E2D}"/>
          </ac:spMkLst>
        </pc:spChg>
        <pc:picChg chg="add mod">
          <ac:chgData name="Jochen Mariën" userId="a4f8d9ed-3895-4365-b2d5-9432cb8a20d4" providerId="ADAL" clId="{0B26A8C0-F395-4B92-A360-1EBC4BAB165B}" dt="2023-06-12T09:02:30.845" v="504" actId="1076"/>
          <ac:picMkLst>
            <pc:docMk/>
            <pc:sldMk cId="182387625" sldId="293"/>
            <ac:picMk id="6" creationId="{D1C1F73F-7F45-9DC4-5C4B-69E85D75D119}"/>
          </ac:picMkLst>
        </pc:picChg>
      </pc:sldChg>
      <pc:sldChg chg="addSp delSp modSp new mod">
        <pc:chgData name="Jochen Mariën" userId="a4f8d9ed-3895-4365-b2d5-9432cb8a20d4" providerId="ADAL" clId="{0B26A8C0-F395-4B92-A360-1EBC4BAB165B}" dt="2023-06-12T09:05:07.957" v="543" actId="1076"/>
        <pc:sldMkLst>
          <pc:docMk/>
          <pc:sldMk cId="3081876885" sldId="294"/>
        </pc:sldMkLst>
        <pc:spChg chg="mod">
          <ac:chgData name="Jochen Mariën" userId="a4f8d9ed-3895-4365-b2d5-9432cb8a20d4" providerId="ADAL" clId="{0B26A8C0-F395-4B92-A360-1EBC4BAB165B}" dt="2023-06-12T09:03:02.320" v="512" actId="20577"/>
          <ac:spMkLst>
            <pc:docMk/>
            <pc:sldMk cId="3081876885" sldId="294"/>
            <ac:spMk id="2" creationId="{C2286C2F-4D8D-D3F3-9D2F-12EC15F478CA}"/>
          </ac:spMkLst>
        </pc:spChg>
        <pc:spChg chg="del">
          <ac:chgData name="Jochen Mariën" userId="a4f8d9ed-3895-4365-b2d5-9432cb8a20d4" providerId="ADAL" clId="{0B26A8C0-F395-4B92-A360-1EBC4BAB165B}" dt="2023-06-12T09:03:05.147" v="513" actId="478"/>
          <ac:spMkLst>
            <pc:docMk/>
            <pc:sldMk cId="3081876885" sldId="294"/>
            <ac:spMk id="3" creationId="{EFC68FE2-B1D5-3A3A-73B7-156628500ABF}"/>
          </ac:spMkLst>
        </pc:spChg>
        <pc:spChg chg="add mod">
          <ac:chgData name="Jochen Mariën" userId="a4f8d9ed-3895-4365-b2d5-9432cb8a20d4" providerId="ADAL" clId="{0B26A8C0-F395-4B92-A360-1EBC4BAB165B}" dt="2023-06-12T09:05:07.957" v="543" actId="1076"/>
          <ac:spMkLst>
            <pc:docMk/>
            <pc:sldMk cId="3081876885" sldId="294"/>
            <ac:spMk id="7" creationId="{682E24F0-2CA2-255F-45E5-81A5E6970763}"/>
          </ac:spMkLst>
        </pc:spChg>
        <pc:spChg chg="add mod">
          <ac:chgData name="Jochen Mariën" userId="a4f8d9ed-3895-4365-b2d5-9432cb8a20d4" providerId="ADAL" clId="{0B26A8C0-F395-4B92-A360-1EBC4BAB165B}" dt="2023-06-12T09:04:34.949" v="535" actId="1076"/>
          <ac:spMkLst>
            <pc:docMk/>
            <pc:sldMk cId="3081876885" sldId="294"/>
            <ac:spMk id="8" creationId="{88258B48-9476-29E0-3FDB-F6A24B6BEB04}"/>
          </ac:spMkLst>
        </pc:spChg>
        <pc:spChg chg="add mod">
          <ac:chgData name="Jochen Mariën" userId="a4f8d9ed-3895-4365-b2d5-9432cb8a20d4" providerId="ADAL" clId="{0B26A8C0-F395-4B92-A360-1EBC4BAB165B}" dt="2023-06-12T09:04:05.716" v="525" actId="1076"/>
          <ac:spMkLst>
            <pc:docMk/>
            <pc:sldMk cId="3081876885" sldId="294"/>
            <ac:spMk id="9" creationId="{5531DB9E-2C2B-6DF9-15E6-490512BC5C51}"/>
          </ac:spMkLst>
        </pc:spChg>
        <pc:spChg chg="add mod">
          <ac:chgData name="Jochen Mariën" userId="a4f8d9ed-3895-4365-b2d5-9432cb8a20d4" providerId="ADAL" clId="{0B26A8C0-F395-4B92-A360-1EBC4BAB165B}" dt="2023-06-12T09:04:40.666" v="537" actId="1076"/>
          <ac:spMkLst>
            <pc:docMk/>
            <pc:sldMk cId="3081876885" sldId="294"/>
            <ac:spMk id="12" creationId="{948863CD-45B9-E5A2-68C9-504E18F999F9}"/>
          </ac:spMkLst>
        </pc:spChg>
        <pc:picChg chg="add mod">
          <ac:chgData name="Jochen Mariën" userId="a4f8d9ed-3895-4365-b2d5-9432cb8a20d4" providerId="ADAL" clId="{0B26A8C0-F395-4B92-A360-1EBC4BAB165B}" dt="2023-06-12T09:03:17.093" v="517" actId="1076"/>
          <ac:picMkLst>
            <pc:docMk/>
            <pc:sldMk cId="3081876885" sldId="294"/>
            <ac:picMk id="4" creationId="{107F391E-25AF-98E5-07BF-926239DB1721}"/>
          </ac:picMkLst>
        </pc:picChg>
        <pc:picChg chg="add mod">
          <ac:chgData name="Jochen Mariën" userId="a4f8d9ed-3895-4365-b2d5-9432cb8a20d4" providerId="ADAL" clId="{0B26A8C0-F395-4B92-A360-1EBC4BAB165B}" dt="2023-06-12T09:03:51.474" v="523" actId="14100"/>
          <ac:picMkLst>
            <pc:docMk/>
            <pc:sldMk cId="3081876885" sldId="294"/>
            <ac:picMk id="5" creationId="{F5439478-6644-5CEB-1398-D2F172D66FE9}"/>
          </ac:picMkLst>
        </pc:picChg>
        <pc:picChg chg="add mod">
          <ac:chgData name="Jochen Mariën" userId="a4f8d9ed-3895-4365-b2d5-9432cb8a20d4" providerId="ADAL" clId="{0B26A8C0-F395-4B92-A360-1EBC4BAB165B}" dt="2023-06-12T09:04:02.794" v="524" actId="1076"/>
          <ac:picMkLst>
            <pc:docMk/>
            <pc:sldMk cId="3081876885" sldId="294"/>
            <ac:picMk id="10" creationId="{4D1614E9-7D36-C951-E9CE-516ADF2A4952}"/>
          </ac:picMkLst>
        </pc:picChg>
        <pc:picChg chg="add mod">
          <ac:chgData name="Jochen Mariën" userId="a4f8d9ed-3895-4365-b2d5-9432cb8a20d4" providerId="ADAL" clId="{0B26A8C0-F395-4B92-A360-1EBC4BAB165B}" dt="2023-06-12T09:04:37.704" v="536" actId="1076"/>
          <ac:picMkLst>
            <pc:docMk/>
            <pc:sldMk cId="3081876885" sldId="294"/>
            <ac:picMk id="11" creationId="{C5FA85C2-53A3-7F1C-18AA-7B033C7D3DC5}"/>
          </ac:picMkLst>
        </pc:picChg>
        <pc:cxnChg chg="add mod">
          <ac:chgData name="Jochen Mariën" userId="a4f8d9ed-3895-4365-b2d5-9432cb8a20d4" providerId="ADAL" clId="{0B26A8C0-F395-4B92-A360-1EBC4BAB165B}" dt="2023-06-12T09:05:05.061" v="542" actId="14100"/>
          <ac:cxnSpMkLst>
            <pc:docMk/>
            <pc:sldMk cId="3081876885" sldId="294"/>
            <ac:cxnSpMk id="6" creationId="{F3B13380-3B83-BBDF-9A36-BC825E514B5D}"/>
          </ac:cxnSpMkLst>
        </pc:cxnChg>
        <pc:cxnChg chg="add mod">
          <ac:chgData name="Jochen Mariën" userId="a4f8d9ed-3895-4365-b2d5-9432cb8a20d4" providerId="ADAL" clId="{0B26A8C0-F395-4B92-A360-1EBC4BAB165B}" dt="2023-06-12T09:04:14.057" v="528" actId="14100"/>
          <ac:cxnSpMkLst>
            <pc:docMk/>
            <pc:sldMk cId="3081876885" sldId="294"/>
            <ac:cxnSpMk id="14" creationId="{6BF93D15-07C7-E73F-20E0-7104E6A22889}"/>
          </ac:cxnSpMkLst>
        </pc:cxnChg>
        <pc:cxnChg chg="add mod">
          <ac:chgData name="Jochen Mariën" userId="a4f8d9ed-3895-4365-b2d5-9432cb8a20d4" providerId="ADAL" clId="{0B26A8C0-F395-4B92-A360-1EBC4BAB165B}" dt="2023-06-12T09:04:56.335" v="541" actId="14100"/>
          <ac:cxnSpMkLst>
            <pc:docMk/>
            <pc:sldMk cId="3081876885" sldId="294"/>
            <ac:cxnSpMk id="18" creationId="{44C9472F-E577-6D36-A2C6-4D6348C047D3}"/>
          </ac:cxnSpMkLst>
        </pc:cxnChg>
      </pc:sldChg>
      <pc:sldChg chg="new del">
        <pc:chgData name="Jochen Mariën" userId="a4f8d9ed-3895-4365-b2d5-9432cb8a20d4" providerId="ADAL" clId="{0B26A8C0-F395-4B92-A360-1EBC4BAB165B}" dt="2023-06-12T09:53:00.840" v="638" actId="47"/>
        <pc:sldMkLst>
          <pc:docMk/>
          <pc:sldMk cId="1242907713" sldId="295"/>
        </pc:sldMkLst>
      </pc:sldChg>
      <pc:sldChg chg="addSp delSp modSp add mod modNotesTx">
        <pc:chgData name="Jochen Mariën" userId="a4f8d9ed-3895-4365-b2d5-9432cb8a20d4" providerId="ADAL" clId="{0B26A8C0-F395-4B92-A360-1EBC4BAB165B}" dt="2023-06-12T09:48:33.493" v="637"/>
        <pc:sldMkLst>
          <pc:docMk/>
          <pc:sldMk cId="3321338826" sldId="296"/>
        </pc:sldMkLst>
        <pc:spChg chg="mod">
          <ac:chgData name="Jochen Mariën" userId="a4f8d9ed-3895-4365-b2d5-9432cb8a20d4" providerId="ADAL" clId="{0B26A8C0-F395-4B92-A360-1EBC4BAB165B}" dt="2023-06-12T09:47:58.348" v="629" actId="27636"/>
          <ac:spMkLst>
            <pc:docMk/>
            <pc:sldMk cId="3321338826" sldId="296"/>
            <ac:spMk id="6" creationId="{D495E83A-ED71-E362-961B-89F19E10CB54}"/>
          </ac:spMkLst>
        </pc:spChg>
        <pc:picChg chg="add mod ord">
          <ac:chgData name="Jochen Mariën" userId="a4f8d9ed-3895-4365-b2d5-9432cb8a20d4" providerId="ADAL" clId="{0B26A8C0-F395-4B92-A360-1EBC4BAB165B}" dt="2023-06-12T09:48:17.358" v="633" actId="167"/>
          <ac:picMkLst>
            <pc:docMk/>
            <pc:sldMk cId="3321338826" sldId="296"/>
            <ac:picMk id="2" creationId="{139096D0-3956-56E6-14A9-17CA9C3E8120}"/>
          </ac:picMkLst>
        </pc:picChg>
        <pc:picChg chg="add del mod">
          <ac:chgData name="Jochen Mariën" userId="a4f8d9ed-3895-4365-b2d5-9432cb8a20d4" providerId="ADAL" clId="{0B26A8C0-F395-4B92-A360-1EBC4BAB165B}" dt="2023-06-12T09:48:28.758" v="636"/>
          <ac:picMkLst>
            <pc:docMk/>
            <pc:sldMk cId="3321338826" sldId="296"/>
            <ac:picMk id="3" creationId="{3C798C8B-5822-0EF0-ECD9-75D7FA2DA77D}"/>
          </ac:picMkLst>
        </pc:picChg>
        <pc:picChg chg="del">
          <ac:chgData name="Jochen Mariën" userId="a4f8d9ed-3895-4365-b2d5-9432cb8a20d4" providerId="ADAL" clId="{0B26A8C0-F395-4B92-A360-1EBC4BAB165B}" dt="2023-06-12T09:48:19.340" v="634" actId="478"/>
          <ac:picMkLst>
            <pc:docMk/>
            <pc:sldMk cId="3321338826" sldId="296"/>
            <ac:picMk id="5" creationId="{AC8A37EE-F45C-197D-A0D7-D8DE40D454EA}"/>
          </ac:picMkLst>
        </pc:picChg>
      </pc:sldChg>
    </pc:docChg>
  </pc:docChgLst>
  <pc:docChgLst>
    <pc:chgData name="Jochen Mariën" userId="a4f8d9ed-3895-4365-b2d5-9432cb8a20d4" providerId="ADAL" clId="{2CD8638A-BF17-4F7F-AFAA-FA12DCEFBFEE}"/>
    <pc:docChg chg="undo custSel addSld delSld modSld sldOrd">
      <pc:chgData name="Jochen Mariën" userId="a4f8d9ed-3895-4365-b2d5-9432cb8a20d4" providerId="ADAL" clId="{2CD8638A-BF17-4F7F-AFAA-FA12DCEFBFEE}" dt="2023-04-11T19:42:16.195" v="6998" actId="20577"/>
      <pc:docMkLst>
        <pc:docMk/>
      </pc:docMkLst>
      <pc:sldChg chg="modSp new mod">
        <pc:chgData name="Jochen Mariën" userId="a4f8d9ed-3895-4365-b2d5-9432cb8a20d4" providerId="ADAL" clId="{2CD8638A-BF17-4F7F-AFAA-FA12DCEFBFEE}" dt="2023-04-05T09:12:06.431" v="2842" actId="20577"/>
        <pc:sldMkLst>
          <pc:docMk/>
          <pc:sldMk cId="2401300750" sldId="256"/>
        </pc:sldMkLst>
        <pc:spChg chg="mod">
          <ac:chgData name="Jochen Mariën" userId="a4f8d9ed-3895-4365-b2d5-9432cb8a20d4" providerId="ADAL" clId="{2CD8638A-BF17-4F7F-AFAA-FA12DCEFBFEE}" dt="2023-04-05T09:12:06.431" v="2842" actId="20577"/>
          <ac:spMkLst>
            <pc:docMk/>
            <pc:sldMk cId="2401300750" sldId="256"/>
            <ac:spMk id="2" creationId="{0D2E9148-5D02-2E79-AEF4-BCC50E166667}"/>
          </ac:spMkLst>
        </pc:spChg>
        <pc:spChg chg="mod">
          <ac:chgData name="Jochen Mariën" userId="a4f8d9ed-3895-4365-b2d5-9432cb8a20d4" providerId="ADAL" clId="{2CD8638A-BF17-4F7F-AFAA-FA12DCEFBFEE}" dt="2023-04-05T07:27:15.448" v="8" actId="20577"/>
          <ac:spMkLst>
            <pc:docMk/>
            <pc:sldMk cId="2401300750" sldId="256"/>
            <ac:spMk id="3" creationId="{4535BB44-C421-15EB-7F23-CC5AA54558A0}"/>
          </ac:spMkLst>
        </pc:spChg>
      </pc:sldChg>
      <pc:sldChg chg="modSp new mod">
        <pc:chgData name="Jochen Mariën" userId="a4f8d9ed-3895-4365-b2d5-9432cb8a20d4" providerId="ADAL" clId="{2CD8638A-BF17-4F7F-AFAA-FA12DCEFBFEE}" dt="2023-04-05T07:59:50.471" v="652" actId="20577"/>
        <pc:sldMkLst>
          <pc:docMk/>
          <pc:sldMk cId="3303909838" sldId="257"/>
        </pc:sldMkLst>
        <pc:spChg chg="mod">
          <ac:chgData name="Jochen Mariën" userId="a4f8d9ed-3895-4365-b2d5-9432cb8a20d4" providerId="ADAL" clId="{2CD8638A-BF17-4F7F-AFAA-FA12DCEFBFEE}" dt="2023-04-05T07:29:42.184" v="12" actId="20577"/>
          <ac:spMkLst>
            <pc:docMk/>
            <pc:sldMk cId="3303909838" sldId="257"/>
            <ac:spMk id="2" creationId="{A1CF4B22-DB97-D7FF-0787-14E9BA0224E1}"/>
          </ac:spMkLst>
        </pc:spChg>
        <pc:spChg chg="mod">
          <ac:chgData name="Jochen Mariën" userId="a4f8d9ed-3895-4365-b2d5-9432cb8a20d4" providerId="ADAL" clId="{2CD8638A-BF17-4F7F-AFAA-FA12DCEFBFEE}" dt="2023-04-05T07:59:50.471" v="652" actId="20577"/>
          <ac:spMkLst>
            <pc:docMk/>
            <pc:sldMk cId="3303909838" sldId="257"/>
            <ac:spMk id="3" creationId="{CDC9D0AB-ADEA-2D4A-AE7D-01C932347516}"/>
          </ac:spMkLst>
        </pc:spChg>
      </pc:sldChg>
      <pc:sldChg chg="addSp delSp modSp new del mod">
        <pc:chgData name="Jochen Mariën" userId="a4f8d9ed-3895-4365-b2d5-9432cb8a20d4" providerId="ADAL" clId="{2CD8638A-BF17-4F7F-AFAA-FA12DCEFBFEE}" dt="2023-04-05T09:11:53.678" v="2830" actId="47"/>
        <pc:sldMkLst>
          <pc:docMk/>
          <pc:sldMk cId="3309922217" sldId="258"/>
        </pc:sldMkLst>
        <pc:spChg chg="mod">
          <ac:chgData name="Jochen Mariën" userId="a4f8d9ed-3895-4365-b2d5-9432cb8a20d4" providerId="ADAL" clId="{2CD8638A-BF17-4F7F-AFAA-FA12DCEFBFEE}" dt="2023-04-05T07:40:38.547" v="374" actId="20577"/>
          <ac:spMkLst>
            <pc:docMk/>
            <pc:sldMk cId="3309922217" sldId="258"/>
            <ac:spMk id="2" creationId="{EA99F428-369C-5FD5-B301-032774947C4D}"/>
          </ac:spMkLst>
        </pc:spChg>
        <pc:spChg chg="mod">
          <ac:chgData name="Jochen Mariën" userId="a4f8d9ed-3895-4365-b2d5-9432cb8a20d4" providerId="ADAL" clId="{2CD8638A-BF17-4F7F-AFAA-FA12DCEFBFEE}" dt="2023-04-05T07:33:42.511" v="149" actId="20577"/>
          <ac:spMkLst>
            <pc:docMk/>
            <pc:sldMk cId="3309922217" sldId="258"/>
            <ac:spMk id="3" creationId="{A0131708-3B3D-2C98-4C0D-588D1DBA84A7}"/>
          </ac:spMkLst>
        </pc:spChg>
        <pc:spChg chg="add del">
          <ac:chgData name="Jochen Mariën" userId="a4f8d9ed-3895-4365-b2d5-9432cb8a20d4" providerId="ADAL" clId="{2CD8638A-BF17-4F7F-AFAA-FA12DCEFBFEE}" dt="2023-04-05T07:39:10.646" v="346" actId="478"/>
          <ac:spMkLst>
            <pc:docMk/>
            <pc:sldMk cId="3309922217" sldId="258"/>
            <ac:spMk id="5" creationId="{CE034A8A-E858-2833-DAC0-C6321502CDD6}"/>
          </ac:spMkLst>
        </pc:spChg>
        <pc:picChg chg="add del mod">
          <ac:chgData name="Jochen Mariën" userId="a4f8d9ed-3895-4365-b2d5-9432cb8a20d4" providerId="ADAL" clId="{2CD8638A-BF17-4F7F-AFAA-FA12DCEFBFEE}" dt="2023-04-05T09:11:37.038" v="2825" actId="21"/>
          <ac:picMkLst>
            <pc:docMk/>
            <pc:sldMk cId="3309922217" sldId="258"/>
            <ac:picMk id="7" creationId="{8CB52A56-7F12-1C71-ADAD-429F45924F84}"/>
          </ac:picMkLst>
        </pc:picChg>
      </pc:sldChg>
      <pc:sldChg chg="addSp delSp modSp new mod modNotesTx">
        <pc:chgData name="Jochen Mariën" userId="a4f8d9ed-3895-4365-b2d5-9432cb8a20d4" providerId="ADAL" clId="{2CD8638A-BF17-4F7F-AFAA-FA12DCEFBFEE}" dt="2023-04-05T09:11:50.342" v="2829" actId="478"/>
        <pc:sldMkLst>
          <pc:docMk/>
          <pc:sldMk cId="3295837310" sldId="259"/>
        </pc:sldMkLst>
        <pc:spChg chg="del">
          <ac:chgData name="Jochen Mariën" userId="a4f8d9ed-3895-4365-b2d5-9432cb8a20d4" providerId="ADAL" clId="{2CD8638A-BF17-4F7F-AFAA-FA12DCEFBFEE}" dt="2023-04-05T07:37:32.602" v="343" actId="478"/>
          <ac:spMkLst>
            <pc:docMk/>
            <pc:sldMk cId="3295837310" sldId="259"/>
            <ac:spMk id="2" creationId="{DBAB028C-1B7A-5C77-9686-B224861C42CA}"/>
          </ac:spMkLst>
        </pc:spChg>
        <pc:spChg chg="del">
          <ac:chgData name="Jochen Mariën" userId="a4f8d9ed-3895-4365-b2d5-9432cb8a20d4" providerId="ADAL" clId="{2CD8638A-BF17-4F7F-AFAA-FA12DCEFBFEE}" dt="2023-04-05T07:34:18.077" v="151" actId="1032"/>
          <ac:spMkLst>
            <pc:docMk/>
            <pc:sldMk cId="3295837310" sldId="259"/>
            <ac:spMk id="3" creationId="{C9797229-A510-BB03-5D3D-8C592519C4A3}"/>
          </ac:spMkLst>
        </pc:spChg>
        <pc:graphicFrameChg chg="add mod modGraphic">
          <ac:chgData name="Jochen Mariën" userId="a4f8d9ed-3895-4365-b2d5-9432cb8a20d4" providerId="ADAL" clId="{2CD8638A-BF17-4F7F-AFAA-FA12DCEFBFEE}" dt="2023-04-05T09:11:39.534" v="2826"/>
          <ac:graphicFrameMkLst>
            <pc:docMk/>
            <pc:sldMk cId="3295837310" sldId="259"/>
            <ac:graphicFrameMk id="4" creationId="{191E38CD-AD56-3590-349C-2072A9C8CA19}"/>
          </ac:graphicFrameMkLst>
        </pc:graphicFrameChg>
        <pc:picChg chg="add del mod">
          <ac:chgData name="Jochen Mariën" userId="a4f8d9ed-3895-4365-b2d5-9432cb8a20d4" providerId="ADAL" clId="{2CD8638A-BF17-4F7F-AFAA-FA12DCEFBFEE}" dt="2023-04-05T09:11:50.342" v="2829" actId="478"/>
          <ac:picMkLst>
            <pc:docMk/>
            <pc:sldMk cId="3295837310" sldId="259"/>
            <ac:picMk id="5" creationId="{17EC966F-147E-A965-66A8-82E86552CC29}"/>
          </ac:picMkLst>
        </pc:picChg>
      </pc:sldChg>
      <pc:sldChg chg="addSp modSp new mod modNotesTx">
        <pc:chgData name="Jochen Mariën" userId="a4f8d9ed-3895-4365-b2d5-9432cb8a20d4" providerId="ADAL" clId="{2CD8638A-BF17-4F7F-AFAA-FA12DCEFBFEE}" dt="2023-04-05T09:12:38.509" v="2903" actId="20577"/>
        <pc:sldMkLst>
          <pc:docMk/>
          <pc:sldMk cId="1679356028" sldId="260"/>
        </pc:sldMkLst>
        <pc:spChg chg="mod">
          <ac:chgData name="Jochen Mariën" userId="a4f8d9ed-3895-4365-b2d5-9432cb8a20d4" providerId="ADAL" clId="{2CD8638A-BF17-4F7F-AFAA-FA12DCEFBFEE}" dt="2023-04-05T07:42:17.994" v="394" actId="20577"/>
          <ac:spMkLst>
            <pc:docMk/>
            <pc:sldMk cId="1679356028" sldId="260"/>
            <ac:spMk id="2" creationId="{1678D624-D590-290F-4CAE-DBC608283E1D}"/>
          </ac:spMkLst>
        </pc:spChg>
        <pc:spChg chg="mod">
          <ac:chgData name="Jochen Mariën" userId="a4f8d9ed-3895-4365-b2d5-9432cb8a20d4" providerId="ADAL" clId="{2CD8638A-BF17-4F7F-AFAA-FA12DCEFBFEE}" dt="2023-04-05T09:12:38.509" v="2903" actId="20577"/>
          <ac:spMkLst>
            <pc:docMk/>
            <pc:sldMk cId="1679356028" sldId="260"/>
            <ac:spMk id="3" creationId="{A436B621-4557-84D7-362E-A0E5211F5941}"/>
          </ac:spMkLst>
        </pc:spChg>
        <pc:picChg chg="add mod">
          <ac:chgData name="Jochen Mariën" userId="a4f8d9ed-3895-4365-b2d5-9432cb8a20d4" providerId="ADAL" clId="{2CD8638A-BF17-4F7F-AFAA-FA12DCEFBFEE}" dt="2023-04-05T08:34:52.542" v="1148" actId="1076"/>
          <ac:picMkLst>
            <pc:docMk/>
            <pc:sldMk cId="1679356028" sldId="260"/>
            <ac:picMk id="5" creationId="{8C9C78CC-15EB-3F83-43A8-AC8D45C39C57}"/>
          </ac:picMkLst>
        </pc:picChg>
      </pc:sldChg>
      <pc:sldChg chg="addSp modSp new mod modNotesTx">
        <pc:chgData name="Jochen Mariën" userId="a4f8d9ed-3895-4365-b2d5-9432cb8a20d4" providerId="ADAL" clId="{2CD8638A-BF17-4F7F-AFAA-FA12DCEFBFEE}" dt="2023-04-05T09:11:15.493" v="2824" actId="20577"/>
        <pc:sldMkLst>
          <pc:docMk/>
          <pc:sldMk cId="2567186518" sldId="261"/>
        </pc:sldMkLst>
        <pc:spChg chg="mod">
          <ac:chgData name="Jochen Mariën" userId="a4f8d9ed-3895-4365-b2d5-9432cb8a20d4" providerId="ADAL" clId="{2CD8638A-BF17-4F7F-AFAA-FA12DCEFBFEE}" dt="2023-04-05T07:42:54.926" v="427" actId="20577"/>
          <ac:spMkLst>
            <pc:docMk/>
            <pc:sldMk cId="2567186518" sldId="261"/>
            <ac:spMk id="2" creationId="{C01F9A9F-C048-301B-2F61-E3BDAEA67BD7}"/>
          </ac:spMkLst>
        </pc:spChg>
        <pc:spChg chg="mod">
          <ac:chgData name="Jochen Mariën" userId="a4f8d9ed-3895-4365-b2d5-9432cb8a20d4" providerId="ADAL" clId="{2CD8638A-BF17-4F7F-AFAA-FA12DCEFBFEE}" dt="2023-04-05T09:09:17.491" v="2765" actId="20577"/>
          <ac:spMkLst>
            <pc:docMk/>
            <pc:sldMk cId="2567186518" sldId="261"/>
            <ac:spMk id="3" creationId="{7EBD0FC6-9B5F-F38E-AF26-A19F8C3345AF}"/>
          </ac:spMkLst>
        </pc:spChg>
        <pc:picChg chg="add mod">
          <ac:chgData name="Jochen Mariën" userId="a4f8d9ed-3895-4365-b2d5-9432cb8a20d4" providerId="ADAL" clId="{2CD8638A-BF17-4F7F-AFAA-FA12DCEFBFEE}" dt="2023-04-05T09:07:49.599" v="2532" actId="1076"/>
          <ac:picMkLst>
            <pc:docMk/>
            <pc:sldMk cId="2567186518" sldId="261"/>
            <ac:picMk id="5" creationId="{A273282A-5594-5A95-EEAE-7E652B31545E}"/>
          </ac:picMkLst>
        </pc:picChg>
        <pc:picChg chg="add mod">
          <ac:chgData name="Jochen Mariën" userId="a4f8d9ed-3895-4365-b2d5-9432cb8a20d4" providerId="ADAL" clId="{2CD8638A-BF17-4F7F-AFAA-FA12DCEFBFEE}" dt="2023-04-05T09:07:55.583" v="2533" actId="1076"/>
          <ac:picMkLst>
            <pc:docMk/>
            <pc:sldMk cId="2567186518" sldId="261"/>
            <ac:picMk id="7" creationId="{8FC45502-2EDF-53FD-1D22-1390DCE34120}"/>
          </ac:picMkLst>
        </pc:picChg>
        <pc:picChg chg="add mod">
          <ac:chgData name="Jochen Mariën" userId="a4f8d9ed-3895-4365-b2d5-9432cb8a20d4" providerId="ADAL" clId="{2CD8638A-BF17-4F7F-AFAA-FA12DCEFBFEE}" dt="2023-04-05T09:07:59.774" v="2534" actId="1076"/>
          <ac:picMkLst>
            <pc:docMk/>
            <pc:sldMk cId="2567186518" sldId="261"/>
            <ac:picMk id="9" creationId="{F925A6C4-7FB3-A41C-E2DF-64F552C2315C}"/>
          </ac:picMkLst>
        </pc:picChg>
      </pc:sldChg>
      <pc:sldChg chg="addSp delSp modSp new mod setBg">
        <pc:chgData name="Jochen Mariën" userId="a4f8d9ed-3895-4365-b2d5-9432cb8a20d4" providerId="ADAL" clId="{2CD8638A-BF17-4F7F-AFAA-FA12DCEFBFEE}" dt="2023-04-05T09:18:09.713" v="2905" actId="26606"/>
        <pc:sldMkLst>
          <pc:docMk/>
          <pc:sldMk cId="395616934" sldId="262"/>
        </pc:sldMkLst>
        <pc:spChg chg="mod">
          <ac:chgData name="Jochen Mariën" userId="a4f8d9ed-3895-4365-b2d5-9432cb8a20d4" providerId="ADAL" clId="{2CD8638A-BF17-4F7F-AFAA-FA12DCEFBFEE}" dt="2023-04-05T09:18:09.713" v="2905" actId="26606"/>
          <ac:spMkLst>
            <pc:docMk/>
            <pc:sldMk cId="395616934" sldId="262"/>
            <ac:spMk id="2" creationId="{95C8C003-A99D-5FD7-998D-3714862F95CB}"/>
          </ac:spMkLst>
        </pc:spChg>
        <pc:spChg chg="mod">
          <ac:chgData name="Jochen Mariën" userId="a4f8d9ed-3895-4365-b2d5-9432cb8a20d4" providerId="ADAL" clId="{2CD8638A-BF17-4F7F-AFAA-FA12DCEFBFEE}" dt="2023-04-05T09:18:09.713" v="2905" actId="26606"/>
          <ac:spMkLst>
            <pc:docMk/>
            <pc:sldMk cId="395616934" sldId="262"/>
            <ac:spMk id="3" creationId="{A6311B5B-7008-2F8B-AC2C-B34DE741A755}"/>
          </ac:spMkLst>
        </pc:spChg>
        <pc:spChg chg="add del">
          <ac:chgData name="Jochen Mariën" userId="a4f8d9ed-3895-4365-b2d5-9432cb8a20d4" providerId="ADAL" clId="{2CD8638A-BF17-4F7F-AFAA-FA12DCEFBFEE}" dt="2023-04-05T09:18:09.713" v="2905" actId="26606"/>
          <ac:spMkLst>
            <pc:docMk/>
            <pc:sldMk cId="395616934" sldId="262"/>
            <ac:spMk id="9" creationId="{8FC9BE17-9A7B-462D-AE50-3D8777387304}"/>
          </ac:spMkLst>
        </pc:spChg>
        <pc:spChg chg="add del">
          <ac:chgData name="Jochen Mariën" userId="a4f8d9ed-3895-4365-b2d5-9432cb8a20d4" providerId="ADAL" clId="{2CD8638A-BF17-4F7F-AFAA-FA12DCEFBFEE}" dt="2023-04-05T09:18:09.713" v="2905" actId="26606"/>
          <ac:spMkLst>
            <pc:docMk/>
            <pc:sldMk cId="395616934" sldId="262"/>
            <ac:spMk id="11" creationId="{3EBE8569-6AEC-4B8C-8D53-2DE337CDBA65}"/>
          </ac:spMkLst>
        </pc:spChg>
        <pc:spChg chg="add del">
          <ac:chgData name="Jochen Mariën" userId="a4f8d9ed-3895-4365-b2d5-9432cb8a20d4" providerId="ADAL" clId="{2CD8638A-BF17-4F7F-AFAA-FA12DCEFBFEE}" dt="2023-04-05T09:18:09.713" v="2905" actId="26606"/>
          <ac:spMkLst>
            <pc:docMk/>
            <pc:sldMk cId="395616934" sldId="262"/>
            <ac:spMk id="13" creationId="{55D4142C-5077-457F-A6AD-3FECFDB39685}"/>
          </ac:spMkLst>
        </pc:spChg>
        <pc:spChg chg="add del">
          <ac:chgData name="Jochen Mariën" userId="a4f8d9ed-3895-4365-b2d5-9432cb8a20d4" providerId="ADAL" clId="{2CD8638A-BF17-4F7F-AFAA-FA12DCEFBFEE}" dt="2023-04-05T09:18:09.713" v="2905" actId="26606"/>
          <ac:spMkLst>
            <pc:docMk/>
            <pc:sldMk cId="395616934" sldId="262"/>
            <ac:spMk id="15" creationId="{7A5F0580-5EE9-419F-96EE-B6529EF6E7D0}"/>
          </ac:spMkLst>
        </pc:spChg>
        <pc:picChg chg="add del">
          <ac:chgData name="Jochen Mariën" userId="a4f8d9ed-3895-4365-b2d5-9432cb8a20d4" providerId="ADAL" clId="{2CD8638A-BF17-4F7F-AFAA-FA12DCEFBFEE}" dt="2023-04-05T09:18:09.713" v="2905" actId="26606"/>
          <ac:picMkLst>
            <pc:docMk/>
            <pc:sldMk cId="395616934" sldId="262"/>
            <ac:picMk id="5" creationId="{2046D8D7-F070-4E73-288A-A6469394AA07}"/>
          </ac:picMkLst>
        </pc:picChg>
      </pc:sldChg>
      <pc:sldChg chg="addSp modSp new mod modNotesTx">
        <pc:chgData name="Jochen Mariën" userId="a4f8d9ed-3895-4365-b2d5-9432cb8a20d4" providerId="ADAL" clId="{2CD8638A-BF17-4F7F-AFAA-FA12DCEFBFEE}" dt="2023-04-05T09:00:45.906" v="2224" actId="20577"/>
        <pc:sldMkLst>
          <pc:docMk/>
          <pc:sldMk cId="3252860138" sldId="263"/>
        </pc:sldMkLst>
        <pc:spChg chg="mod">
          <ac:chgData name="Jochen Mariën" userId="a4f8d9ed-3895-4365-b2d5-9432cb8a20d4" providerId="ADAL" clId="{2CD8638A-BF17-4F7F-AFAA-FA12DCEFBFEE}" dt="2023-04-05T09:00:45.906" v="2224" actId="20577"/>
          <ac:spMkLst>
            <pc:docMk/>
            <pc:sldMk cId="3252860138" sldId="263"/>
            <ac:spMk id="2" creationId="{420D9DEC-24DC-DEAF-B881-3654402EAAC0}"/>
          </ac:spMkLst>
        </pc:spChg>
        <pc:spChg chg="mod">
          <ac:chgData name="Jochen Mariën" userId="a4f8d9ed-3895-4365-b2d5-9432cb8a20d4" providerId="ADAL" clId="{2CD8638A-BF17-4F7F-AFAA-FA12DCEFBFEE}" dt="2023-04-05T08:38:36.943" v="1424" actId="20577"/>
          <ac:spMkLst>
            <pc:docMk/>
            <pc:sldMk cId="3252860138" sldId="263"/>
            <ac:spMk id="3" creationId="{9B2ADA93-85C9-3AEC-F390-C9FF9DBD0FB9}"/>
          </ac:spMkLst>
        </pc:spChg>
        <pc:picChg chg="add mod">
          <ac:chgData name="Jochen Mariën" userId="a4f8d9ed-3895-4365-b2d5-9432cb8a20d4" providerId="ADAL" clId="{2CD8638A-BF17-4F7F-AFAA-FA12DCEFBFEE}" dt="2023-04-05T08:39:17.957" v="1434" actId="1076"/>
          <ac:picMkLst>
            <pc:docMk/>
            <pc:sldMk cId="3252860138" sldId="263"/>
            <ac:picMk id="5" creationId="{CA70A60A-D4AC-D1BE-D44A-9E31DEE52D47}"/>
          </ac:picMkLst>
        </pc:picChg>
        <pc:picChg chg="add mod">
          <ac:chgData name="Jochen Mariën" userId="a4f8d9ed-3895-4365-b2d5-9432cb8a20d4" providerId="ADAL" clId="{2CD8638A-BF17-4F7F-AFAA-FA12DCEFBFEE}" dt="2023-04-05T08:39:16.531" v="1433" actId="1076"/>
          <ac:picMkLst>
            <pc:docMk/>
            <pc:sldMk cId="3252860138" sldId="263"/>
            <ac:picMk id="7" creationId="{B0019615-29B3-425F-4A47-3F08DB3A598D}"/>
          </ac:picMkLst>
        </pc:picChg>
      </pc:sldChg>
      <pc:sldChg chg="addSp modSp new mod modNotesTx">
        <pc:chgData name="Jochen Mariën" userId="a4f8d9ed-3895-4365-b2d5-9432cb8a20d4" providerId="ADAL" clId="{2CD8638A-BF17-4F7F-AFAA-FA12DCEFBFEE}" dt="2023-04-05T09:00:24.624" v="2211" actId="20577"/>
        <pc:sldMkLst>
          <pc:docMk/>
          <pc:sldMk cId="2699387445" sldId="264"/>
        </pc:sldMkLst>
        <pc:spChg chg="mod">
          <ac:chgData name="Jochen Mariën" userId="a4f8d9ed-3895-4365-b2d5-9432cb8a20d4" providerId="ADAL" clId="{2CD8638A-BF17-4F7F-AFAA-FA12DCEFBFEE}" dt="2023-04-05T08:40:33.089" v="1458" actId="20577"/>
          <ac:spMkLst>
            <pc:docMk/>
            <pc:sldMk cId="2699387445" sldId="264"/>
            <ac:spMk id="2" creationId="{38C0F390-1D1E-1505-6A79-27A6C85855B2}"/>
          </ac:spMkLst>
        </pc:spChg>
        <pc:spChg chg="mod">
          <ac:chgData name="Jochen Mariën" userId="a4f8d9ed-3895-4365-b2d5-9432cb8a20d4" providerId="ADAL" clId="{2CD8638A-BF17-4F7F-AFAA-FA12DCEFBFEE}" dt="2023-04-05T09:00:24.624" v="2211" actId="20577"/>
          <ac:spMkLst>
            <pc:docMk/>
            <pc:sldMk cId="2699387445" sldId="264"/>
            <ac:spMk id="3" creationId="{35F46A40-80A2-7C65-E060-BECC34F38C01}"/>
          </ac:spMkLst>
        </pc:spChg>
        <pc:picChg chg="add mod">
          <ac:chgData name="Jochen Mariën" userId="a4f8d9ed-3895-4365-b2d5-9432cb8a20d4" providerId="ADAL" clId="{2CD8638A-BF17-4F7F-AFAA-FA12DCEFBFEE}" dt="2023-04-05T08:44:24.481" v="1681" actId="14100"/>
          <ac:picMkLst>
            <pc:docMk/>
            <pc:sldMk cId="2699387445" sldId="264"/>
            <ac:picMk id="5" creationId="{457A228B-79CC-D971-3734-FE18C8BAA5C6}"/>
          </ac:picMkLst>
        </pc:picChg>
      </pc:sldChg>
      <pc:sldChg chg="addSp modSp new mod">
        <pc:chgData name="Jochen Mariën" userId="a4f8d9ed-3895-4365-b2d5-9432cb8a20d4" providerId="ADAL" clId="{2CD8638A-BF17-4F7F-AFAA-FA12DCEFBFEE}" dt="2023-04-11T12:40:45.830" v="3559" actId="1076"/>
        <pc:sldMkLst>
          <pc:docMk/>
          <pc:sldMk cId="799247972" sldId="265"/>
        </pc:sldMkLst>
        <pc:spChg chg="mod">
          <ac:chgData name="Jochen Mariën" userId="a4f8d9ed-3895-4365-b2d5-9432cb8a20d4" providerId="ADAL" clId="{2CD8638A-BF17-4F7F-AFAA-FA12DCEFBFEE}" dt="2023-04-05T08:45:48.096" v="1886" actId="20577"/>
          <ac:spMkLst>
            <pc:docMk/>
            <pc:sldMk cId="799247972" sldId="265"/>
            <ac:spMk id="2" creationId="{66B518F1-D64D-7C36-DDC8-92CAF945F443}"/>
          </ac:spMkLst>
        </pc:spChg>
        <pc:spChg chg="mod">
          <ac:chgData name="Jochen Mariën" userId="a4f8d9ed-3895-4365-b2d5-9432cb8a20d4" providerId="ADAL" clId="{2CD8638A-BF17-4F7F-AFAA-FA12DCEFBFEE}" dt="2023-04-05T08:49:11.270" v="2015" actId="20577"/>
          <ac:spMkLst>
            <pc:docMk/>
            <pc:sldMk cId="799247972" sldId="265"/>
            <ac:spMk id="3" creationId="{6625934D-014B-1285-D0F7-CABB0EEA3471}"/>
          </ac:spMkLst>
        </pc:spChg>
        <pc:spChg chg="add mod">
          <ac:chgData name="Jochen Mariën" userId="a4f8d9ed-3895-4365-b2d5-9432cb8a20d4" providerId="ADAL" clId="{2CD8638A-BF17-4F7F-AFAA-FA12DCEFBFEE}" dt="2023-04-11T12:40:45.830" v="3559" actId="1076"/>
          <ac:spMkLst>
            <pc:docMk/>
            <pc:sldMk cId="799247972" sldId="265"/>
            <ac:spMk id="16" creationId="{3199F2D9-C2FF-E637-81E3-9FA9FADA0BFA}"/>
          </ac:spMkLst>
        </pc:spChg>
        <pc:picChg chg="add mod modCrop">
          <ac:chgData name="Jochen Mariën" userId="a4f8d9ed-3895-4365-b2d5-9432cb8a20d4" providerId="ADAL" clId="{2CD8638A-BF17-4F7F-AFAA-FA12DCEFBFEE}" dt="2023-04-05T08:46:39.926" v="1912" actId="1076"/>
          <ac:picMkLst>
            <pc:docMk/>
            <pc:sldMk cId="799247972" sldId="265"/>
            <ac:picMk id="5" creationId="{673051FF-B286-A826-F5FE-8E40F5104637}"/>
          </ac:picMkLst>
        </pc:picChg>
        <pc:picChg chg="add mod">
          <ac:chgData name="Jochen Mariën" userId="a4f8d9ed-3895-4365-b2d5-9432cb8a20d4" providerId="ADAL" clId="{2CD8638A-BF17-4F7F-AFAA-FA12DCEFBFEE}" dt="2023-04-05T08:48:08.778" v="1972" actId="1076"/>
          <ac:picMkLst>
            <pc:docMk/>
            <pc:sldMk cId="799247972" sldId="265"/>
            <ac:picMk id="7" creationId="{27B31387-573C-F483-4F5F-416A4184997D}"/>
          </ac:picMkLst>
        </pc:picChg>
        <pc:picChg chg="add mod">
          <ac:chgData name="Jochen Mariën" userId="a4f8d9ed-3895-4365-b2d5-9432cb8a20d4" providerId="ADAL" clId="{2CD8638A-BF17-4F7F-AFAA-FA12DCEFBFEE}" dt="2023-04-05T08:48:20.430" v="1977" actId="1076"/>
          <ac:picMkLst>
            <pc:docMk/>
            <pc:sldMk cId="799247972" sldId="265"/>
            <ac:picMk id="9" creationId="{FB26F69C-D1BD-339B-E967-D71A0FC2E1EB}"/>
          </ac:picMkLst>
        </pc:picChg>
        <pc:picChg chg="add mod">
          <ac:chgData name="Jochen Mariën" userId="a4f8d9ed-3895-4365-b2d5-9432cb8a20d4" providerId="ADAL" clId="{2CD8638A-BF17-4F7F-AFAA-FA12DCEFBFEE}" dt="2023-04-05T08:49:14.240" v="2016" actId="1076"/>
          <ac:picMkLst>
            <pc:docMk/>
            <pc:sldMk cId="799247972" sldId="265"/>
            <ac:picMk id="11" creationId="{6735CC13-F275-D027-DB9B-D29AD8AF8551}"/>
          </ac:picMkLst>
        </pc:picChg>
        <pc:picChg chg="add mod">
          <ac:chgData name="Jochen Mariën" userId="a4f8d9ed-3895-4365-b2d5-9432cb8a20d4" providerId="ADAL" clId="{2CD8638A-BF17-4F7F-AFAA-FA12DCEFBFEE}" dt="2023-04-11T12:40:45.830" v="3559" actId="1076"/>
          <ac:picMkLst>
            <pc:docMk/>
            <pc:sldMk cId="799247972" sldId="265"/>
            <ac:picMk id="13" creationId="{C178A2BE-4E75-FAE6-3B58-A65A10E3F0FF}"/>
          </ac:picMkLst>
        </pc:picChg>
        <pc:picChg chg="add mod">
          <ac:chgData name="Jochen Mariën" userId="a4f8d9ed-3895-4365-b2d5-9432cb8a20d4" providerId="ADAL" clId="{2CD8638A-BF17-4F7F-AFAA-FA12DCEFBFEE}" dt="2023-04-11T12:40:45.830" v="3559" actId="1076"/>
          <ac:picMkLst>
            <pc:docMk/>
            <pc:sldMk cId="799247972" sldId="265"/>
            <ac:picMk id="15" creationId="{49E17458-6357-A958-0A25-62A1E4D6C3F7}"/>
          </ac:picMkLst>
        </pc:picChg>
      </pc:sldChg>
      <pc:sldChg chg="new ord">
        <pc:chgData name="Jochen Mariën" userId="a4f8d9ed-3895-4365-b2d5-9432cb8a20d4" providerId="ADAL" clId="{2CD8638A-BF17-4F7F-AFAA-FA12DCEFBFEE}" dt="2023-04-05T09:18:18.945" v="2908"/>
        <pc:sldMkLst>
          <pc:docMk/>
          <pc:sldMk cId="706679670" sldId="266"/>
        </pc:sldMkLst>
      </pc:sldChg>
      <pc:sldChg chg="modSp new mod">
        <pc:chgData name="Jochen Mariën" userId="a4f8d9ed-3895-4365-b2d5-9432cb8a20d4" providerId="ADAL" clId="{2CD8638A-BF17-4F7F-AFAA-FA12DCEFBFEE}" dt="2023-04-05T09:46:46.003" v="3450" actId="20577"/>
        <pc:sldMkLst>
          <pc:docMk/>
          <pc:sldMk cId="361800962" sldId="267"/>
        </pc:sldMkLst>
        <pc:spChg chg="mod">
          <ac:chgData name="Jochen Mariën" userId="a4f8d9ed-3895-4365-b2d5-9432cb8a20d4" providerId="ADAL" clId="{2CD8638A-BF17-4F7F-AFAA-FA12DCEFBFEE}" dt="2023-04-05T09:42:03.048" v="2923" actId="20577"/>
          <ac:spMkLst>
            <pc:docMk/>
            <pc:sldMk cId="361800962" sldId="267"/>
            <ac:spMk id="2" creationId="{1F0F4A75-ABB5-DC2F-FA3A-86B60EB26EB0}"/>
          </ac:spMkLst>
        </pc:spChg>
        <pc:spChg chg="mod">
          <ac:chgData name="Jochen Mariën" userId="a4f8d9ed-3895-4365-b2d5-9432cb8a20d4" providerId="ADAL" clId="{2CD8638A-BF17-4F7F-AFAA-FA12DCEFBFEE}" dt="2023-04-05T09:46:46.003" v="3450" actId="20577"/>
          <ac:spMkLst>
            <pc:docMk/>
            <pc:sldMk cId="361800962" sldId="267"/>
            <ac:spMk id="3" creationId="{EAABB197-5EA8-B013-D2BA-AA9743E7161F}"/>
          </ac:spMkLst>
        </pc:spChg>
      </pc:sldChg>
      <pc:sldChg chg="modSp new mod">
        <pc:chgData name="Jochen Mariën" userId="a4f8d9ed-3895-4365-b2d5-9432cb8a20d4" providerId="ADAL" clId="{2CD8638A-BF17-4F7F-AFAA-FA12DCEFBFEE}" dt="2023-04-11T19:42:16.195" v="6998" actId="20577"/>
        <pc:sldMkLst>
          <pc:docMk/>
          <pc:sldMk cId="3231166434" sldId="268"/>
        </pc:sldMkLst>
        <pc:spChg chg="mod">
          <ac:chgData name="Jochen Mariën" userId="a4f8d9ed-3895-4365-b2d5-9432cb8a20d4" providerId="ADAL" clId="{2CD8638A-BF17-4F7F-AFAA-FA12DCEFBFEE}" dt="2023-04-05T09:42:12.590" v="2932" actId="20577"/>
          <ac:spMkLst>
            <pc:docMk/>
            <pc:sldMk cId="3231166434" sldId="268"/>
            <ac:spMk id="2" creationId="{440DE2D4-244D-869E-2659-B9DA01C8C516}"/>
          </ac:spMkLst>
        </pc:spChg>
        <pc:spChg chg="mod">
          <ac:chgData name="Jochen Mariën" userId="a4f8d9ed-3895-4365-b2d5-9432cb8a20d4" providerId="ADAL" clId="{2CD8638A-BF17-4F7F-AFAA-FA12DCEFBFEE}" dt="2023-04-11T19:42:16.195" v="6998" actId="20577"/>
          <ac:spMkLst>
            <pc:docMk/>
            <pc:sldMk cId="3231166434" sldId="268"/>
            <ac:spMk id="3" creationId="{3964442C-3F27-3637-6FFB-0D5CBA048182}"/>
          </ac:spMkLst>
        </pc:spChg>
      </pc:sldChg>
      <pc:sldChg chg="modSp new mod modNotesTx">
        <pc:chgData name="Jochen Mariën" userId="a4f8d9ed-3895-4365-b2d5-9432cb8a20d4" providerId="ADAL" clId="{2CD8638A-BF17-4F7F-AFAA-FA12DCEFBFEE}" dt="2023-04-05T09:54:10.878" v="3551" actId="20577"/>
        <pc:sldMkLst>
          <pc:docMk/>
          <pc:sldMk cId="1875649251" sldId="269"/>
        </pc:sldMkLst>
        <pc:spChg chg="mod">
          <ac:chgData name="Jochen Mariën" userId="a4f8d9ed-3895-4365-b2d5-9432cb8a20d4" providerId="ADAL" clId="{2CD8638A-BF17-4F7F-AFAA-FA12DCEFBFEE}" dt="2023-04-05T09:42:20.583" v="2949" actId="20577"/>
          <ac:spMkLst>
            <pc:docMk/>
            <pc:sldMk cId="1875649251" sldId="269"/>
            <ac:spMk id="2" creationId="{A6F597B7-DB0B-E3C3-CDF1-11DD47F86CFE}"/>
          </ac:spMkLst>
        </pc:spChg>
        <pc:spChg chg="mod">
          <ac:chgData name="Jochen Mariën" userId="a4f8d9ed-3895-4365-b2d5-9432cb8a20d4" providerId="ADAL" clId="{2CD8638A-BF17-4F7F-AFAA-FA12DCEFBFEE}" dt="2023-04-05T09:54:10.878" v="3551" actId="20577"/>
          <ac:spMkLst>
            <pc:docMk/>
            <pc:sldMk cId="1875649251" sldId="269"/>
            <ac:spMk id="3" creationId="{A60C4CCA-D59E-33B9-2FBE-D83D26F61D98}"/>
          </ac:spMkLst>
        </pc:spChg>
      </pc:sldChg>
      <pc:sldChg chg="modSp new mod">
        <pc:chgData name="Jochen Mariën" userId="a4f8d9ed-3895-4365-b2d5-9432cb8a20d4" providerId="ADAL" clId="{2CD8638A-BF17-4F7F-AFAA-FA12DCEFBFEE}" dt="2023-04-05T09:50:58.199" v="3542" actId="20577"/>
        <pc:sldMkLst>
          <pc:docMk/>
          <pc:sldMk cId="1122638814" sldId="270"/>
        </pc:sldMkLst>
        <pc:spChg chg="mod">
          <ac:chgData name="Jochen Mariën" userId="a4f8d9ed-3895-4365-b2d5-9432cb8a20d4" providerId="ADAL" clId="{2CD8638A-BF17-4F7F-AFAA-FA12DCEFBFEE}" dt="2023-04-05T09:50:53.336" v="3524" actId="20577"/>
          <ac:spMkLst>
            <pc:docMk/>
            <pc:sldMk cId="1122638814" sldId="270"/>
            <ac:spMk id="2" creationId="{23D9F642-D484-E7D6-D99F-8EA5FEE216D7}"/>
          </ac:spMkLst>
        </pc:spChg>
        <pc:spChg chg="mod">
          <ac:chgData name="Jochen Mariën" userId="a4f8d9ed-3895-4365-b2d5-9432cb8a20d4" providerId="ADAL" clId="{2CD8638A-BF17-4F7F-AFAA-FA12DCEFBFEE}" dt="2023-04-05T09:50:58.199" v="3542" actId="20577"/>
          <ac:spMkLst>
            <pc:docMk/>
            <pc:sldMk cId="1122638814" sldId="270"/>
            <ac:spMk id="3" creationId="{552B8E7E-EADE-4603-D732-BD549024B8D9}"/>
          </ac:spMkLst>
        </pc:spChg>
      </pc:sldChg>
      <pc:sldChg chg="modSp new mod ord">
        <pc:chgData name="Jochen Mariën" userId="a4f8d9ed-3895-4365-b2d5-9432cb8a20d4" providerId="ADAL" clId="{2CD8638A-BF17-4F7F-AFAA-FA12DCEFBFEE}" dt="2023-04-05T09:54:20.707" v="3558" actId="20577"/>
        <pc:sldMkLst>
          <pc:docMk/>
          <pc:sldMk cId="981566231" sldId="271"/>
        </pc:sldMkLst>
        <pc:spChg chg="mod">
          <ac:chgData name="Jochen Mariën" userId="a4f8d9ed-3895-4365-b2d5-9432cb8a20d4" providerId="ADAL" clId="{2CD8638A-BF17-4F7F-AFAA-FA12DCEFBFEE}" dt="2023-04-05T09:54:20.707" v="3558" actId="20577"/>
          <ac:spMkLst>
            <pc:docMk/>
            <pc:sldMk cId="981566231" sldId="271"/>
            <ac:spMk id="2" creationId="{E1E460AC-7DBB-3487-B597-82E8A8963F50}"/>
          </ac:spMkLst>
        </pc:spChg>
      </pc:sldChg>
      <pc:sldChg chg="modSp new mod">
        <pc:chgData name="Jochen Mariën" userId="a4f8d9ed-3895-4365-b2d5-9432cb8a20d4" providerId="ADAL" clId="{2CD8638A-BF17-4F7F-AFAA-FA12DCEFBFEE}" dt="2023-04-11T18:20:43.946" v="6504" actId="20577"/>
        <pc:sldMkLst>
          <pc:docMk/>
          <pc:sldMk cId="289636856" sldId="272"/>
        </pc:sldMkLst>
        <pc:spChg chg="mod">
          <ac:chgData name="Jochen Mariën" userId="a4f8d9ed-3895-4365-b2d5-9432cb8a20d4" providerId="ADAL" clId="{2CD8638A-BF17-4F7F-AFAA-FA12DCEFBFEE}" dt="2023-04-11T12:41:15.864" v="3561"/>
          <ac:spMkLst>
            <pc:docMk/>
            <pc:sldMk cId="289636856" sldId="272"/>
            <ac:spMk id="2" creationId="{6682E63A-65A3-9055-94CE-74D652A2CC2A}"/>
          </ac:spMkLst>
        </pc:spChg>
        <pc:spChg chg="mod">
          <ac:chgData name="Jochen Mariën" userId="a4f8d9ed-3895-4365-b2d5-9432cb8a20d4" providerId="ADAL" clId="{2CD8638A-BF17-4F7F-AFAA-FA12DCEFBFEE}" dt="2023-04-11T18:20:43.946" v="6504" actId="20577"/>
          <ac:spMkLst>
            <pc:docMk/>
            <pc:sldMk cId="289636856" sldId="272"/>
            <ac:spMk id="3" creationId="{E6E5331A-FFF2-263F-4044-7222DB88C9D4}"/>
          </ac:spMkLst>
        </pc:spChg>
      </pc:sldChg>
      <pc:sldChg chg="addSp modSp new mod modNotesTx">
        <pc:chgData name="Jochen Mariën" userId="a4f8d9ed-3895-4365-b2d5-9432cb8a20d4" providerId="ADAL" clId="{2CD8638A-BF17-4F7F-AFAA-FA12DCEFBFEE}" dt="2023-04-11T14:31:32.817" v="3868" actId="1076"/>
        <pc:sldMkLst>
          <pc:docMk/>
          <pc:sldMk cId="3228653246" sldId="273"/>
        </pc:sldMkLst>
        <pc:spChg chg="mod">
          <ac:chgData name="Jochen Mariën" userId="a4f8d9ed-3895-4365-b2d5-9432cb8a20d4" providerId="ADAL" clId="{2CD8638A-BF17-4F7F-AFAA-FA12DCEFBFEE}" dt="2023-04-11T14:27:57.452" v="3648" actId="20577"/>
          <ac:spMkLst>
            <pc:docMk/>
            <pc:sldMk cId="3228653246" sldId="273"/>
            <ac:spMk id="2" creationId="{097A1055-7A82-A552-0E96-FE7B4E30872E}"/>
          </ac:spMkLst>
        </pc:spChg>
        <pc:spChg chg="mod">
          <ac:chgData name="Jochen Mariën" userId="a4f8d9ed-3895-4365-b2d5-9432cb8a20d4" providerId="ADAL" clId="{2CD8638A-BF17-4F7F-AFAA-FA12DCEFBFEE}" dt="2023-04-11T14:28:38.304" v="3856" actId="20577"/>
          <ac:spMkLst>
            <pc:docMk/>
            <pc:sldMk cId="3228653246" sldId="273"/>
            <ac:spMk id="3" creationId="{796F3DDF-BCB2-57EF-37EA-7E0FE3FBA0A5}"/>
          </ac:spMkLst>
        </pc:spChg>
        <pc:picChg chg="add mod">
          <ac:chgData name="Jochen Mariën" userId="a4f8d9ed-3895-4365-b2d5-9432cb8a20d4" providerId="ADAL" clId="{2CD8638A-BF17-4F7F-AFAA-FA12DCEFBFEE}" dt="2023-04-11T14:31:32.817" v="3868" actId="1076"/>
          <ac:picMkLst>
            <pc:docMk/>
            <pc:sldMk cId="3228653246" sldId="273"/>
            <ac:picMk id="4" creationId="{0C6B6368-CD34-00F9-30AD-8D2AAF1963B5}"/>
          </ac:picMkLst>
        </pc:picChg>
        <pc:picChg chg="add mod">
          <ac:chgData name="Jochen Mariën" userId="a4f8d9ed-3895-4365-b2d5-9432cb8a20d4" providerId="ADAL" clId="{2CD8638A-BF17-4F7F-AFAA-FA12DCEFBFEE}" dt="2023-04-11T14:31:28.741" v="3867" actId="1076"/>
          <ac:picMkLst>
            <pc:docMk/>
            <pc:sldMk cId="3228653246" sldId="273"/>
            <ac:picMk id="6" creationId="{B44CA4F1-2AF5-68FC-0B24-A43F25BF320A}"/>
          </ac:picMkLst>
        </pc:picChg>
      </pc:sldChg>
      <pc:sldChg chg="addSp delSp modSp new mod">
        <pc:chgData name="Jochen Mariën" userId="a4f8d9ed-3895-4365-b2d5-9432cb8a20d4" providerId="ADAL" clId="{2CD8638A-BF17-4F7F-AFAA-FA12DCEFBFEE}" dt="2023-04-11T16:04:55.335" v="4594" actId="20577"/>
        <pc:sldMkLst>
          <pc:docMk/>
          <pc:sldMk cId="1829612552" sldId="274"/>
        </pc:sldMkLst>
        <pc:spChg chg="mod">
          <ac:chgData name="Jochen Mariën" userId="a4f8d9ed-3895-4365-b2d5-9432cb8a20d4" providerId="ADAL" clId="{2CD8638A-BF17-4F7F-AFAA-FA12DCEFBFEE}" dt="2023-04-11T14:33:21.755" v="3872" actId="20577"/>
          <ac:spMkLst>
            <pc:docMk/>
            <pc:sldMk cId="1829612552" sldId="274"/>
            <ac:spMk id="2" creationId="{A7B9F72B-563C-ED7B-17B8-F17A9959054C}"/>
          </ac:spMkLst>
        </pc:spChg>
        <pc:spChg chg="mod">
          <ac:chgData name="Jochen Mariën" userId="a4f8d9ed-3895-4365-b2d5-9432cb8a20d4" providerId="ADAL" clId="{2CD8638A-BF17-4F7F-AFAA-FA12DCEFBFEE}" dt="2023-04-11T16:04:55.335" v="4594" actId="20577"/>
          <ac:spMkLst>
            <pc:docMk/>
            <pc:sldMk cId="1829612552" sldId="274"/>
            <ac:spMk id="3" creationId="{AE714D01-F56B-FF09-348F-B30DF4791535}"/>
          </ac:spMkLst>
        </pc:spChg>
        <pc:picChg chg="add del mod">
          <ac:chgData name="Jochen Mariën" userId="a4f8d9ed-3895-4365-b2d5-9432cb8a20d4" providerId="ADAL" clId="{2CD8638A-BF17-4F7F-AFAA-FA12DCEFBFEE}" dt="2023-04-11T14:39:49.066" v="4417" actId="478"/>
          <ac:picMkLst>
            <pc:docMk/>
            <pc:sldMk cId="1829612552" sldId="274"/>
            <ac:picMk id="4" creationId="{18EEF364-3AC0-BAA5-DC9A-A34FA7F30582}"/>
          </ac:picMkLst>
        </pc:picChg>
        <pc:picChg chg="add del mod">
          <ac:chgData name="Jochen Mariën" userId="a4f8d9ed-3895-4365-b2d5-9432cb8a20d4" providerId="ADAL" clId="{2CD8638A-BF17-4F7F-AFAA-FA12DCEFBFEE}" dt="2023-04-11T14:40:11.214" v="4436" actId="478"/>
          <ac:picMkLst>
            <pc:docMk/>
            <pc:sldMk cId="1829612552" sldId="274"/>
            <ac:picMk id="5" creationId="{19B9F952-27A0-073E-874B-899FF1189F15}"/>
          </ac:picMkLst>
        </pc:picChg>
      </pc:sldChg>
      <pc:sldChg chg="addSp delSp modSp new mod">
        <pc:chgData name="Jochen Mariën" userId="a4f8d9ed-3895-4365-b2d5-9432cb8a20d4" providerId="ADAL" clId="{2CD8638A-BF17-4F7F-AFAA-FA12DCEFBFEE}" dt="2023-04-11T16:11:40.765" v="4634" actId="1076"/>
        <pc:sldMkLst>
          <pc:docMk/>
          <pc:sldMk cId="3525356947" sldId="275"/>
        </pc:sldMkLst>
        <pc:spChg chg="mod">
          <ac:chgData name="Jochen Mariën" userId="a4f8d9ed-3895-4365-b2d5-9432cb8a20d4" providerId="ADAL" clId="{2CD8638A-BF17-4F7F-AFAA-FA12DCEFBFEE}" dt="2023-04-11T16:11:24.623" v="4631" actId="20577"/>
          <ac:spMkLst>
            <pc:docMk/>
            <pc:sldMk cId="3525356947" sldId="275"/>
            <ac:spMk id="2" creationId="{DEA53215-0ECE-202E-E65F-D12E7486912D}"/>
          </ac:spMkLst>
        </pc:spChg>
        <pc:spChg chg="del">
          <ac:chgData name="Jochen Mariën" userId="a4f8d9ed-3895-4365-b2d5-9432cb8a20d4" providerId="ADAL" clId="{2CD8638A-BF17-4F7F-AFAA-FA12DCEFBFEE}" dt="2023-04-11T16:11:35.793" v="4632" actId="478"/>
          <ac:spMkLst>
            <pc:docMk/>
            <pc:sldMk cId="3525356947" sldId="275"/>
            <ac:spMk id="3" creationId="{D97F9A5A-A902-D696-6D0E-742B58EB9AB7}"/>
          </ac:spMkLst>
        </pc:spChg>
        <pc:spChg chg="add mod">
          <ac:chgData name="Jochen Mariën" userId="a4f8d9ed-3895-4365-b2d5-9432cb8a20d4" providerId="ADAL" clId="{2CD8638A-BF17-4F7F-AFAA-FA12DCEFBFEE}" dt="2023-04-11T16:11:40.765" v="4634" actId="1076"/>
          <ac:spMkLst>
            <pc:docMk/>
            <pc:sldMk cId="3525356947" sldId="275"/>
            <ac:spMk id="7" creationId="{177F7EB9-1583-A0CA-0F74-52F0E8B0F2D2}"/>
          </ac:spMkLst>
        </pc:spChg>
        <pc:picChg chg="add mod">
          <ac:chgData name="Jochen Mariën" userId="a4f8d9ed-3895-4365-b2d5-9432cb8a20d4" providerId="ADAL" clId="{2CD8638A-BF17-4F7F-AFAA-FA12DCEFBFEE}" dt="2023-04-11T16:11:40.765" v="4634" actId="1076"/>
          <ac:picMkLst>
            <pc:docMk/>
            <pc:sldMk cId="3525356947" sldId="275"/>
            <ac:picMk id="4" creationId="{8541C35B-42F8-8BE2-5418-4CE3B270EA10}"/>
          </ac:picMkLst>
        </pc:picChg>
        <pc:picChg chg="add mod">
          <ac:chgData name="Jochen Mariën" userId="a4f8d9ed-3895-4365-b2d5-9432cb8a20d4" providerId="ADAL" clId="{2CD8638A-BF17-4F7F-AFAA-FA12DCEFBFEE}" dt="2023-04-11T16:11:40.765" v="4634" actId="1076"/>
          <ac:picMkLst>
            <pc:docMk/>
            <pc:sldMk cId="3525356947" sldId="275"/>
            <ac:picMk id="5" creationId="{94E1EBCF-D5D3-46B2-02B1-A7B2FAF70881}"/>
          </ac:picMkLst>
        </pc:picChg>
        <pc:picChg chg="add mod">
          <ac:chgData name="Jochen Mariën" userId="a4f8d9ed-3895-4365-b2d5-9432cb8a20d4" providerId="ADAL" clId="{2CD8638A-BF17-4F7F-AFAA-FA12DCEFBFEE}" dt="2023-04-11T16:11:40.765" v="4634" actId="1076"/>
          <ac:picMkLst>
            <pc:docMk/>
            <pc:sldMk cId="3525356947" sldId="275"/>
            <ac:picMk id="6" creationId="{E38BA617-9F6F-5272-5C9D-CFC37A939FD0}"/>
          </ac:picMkLst>
        </pc:picChg>
      </pc:sldChg>
      <pc:sldChg chg="addSp delSp modSp new mod">
        <pc:chgData name="Jochen Mariën" userId="a4f8d9ed-3895-4365-b2d5-9432cb8a20d4" providerId="ADAL" clId="{2CD8638A-BF17-4F7F-AFAA-FA12DCEFBFEE}" dt="2023-04-11T16:12:30.186" v="4643" actId="1076"/>
        <pc:sldMkLst>
          <pc:docMk/>
          <pc:sldMk cId="3186525664" sldId="276"/>
        </pc:sldMkLst>
        <pc:spChg chg="mod">
          <ac:chgData name="Jochen Mariën" userId="a4f8d9ed-3895-4365-b2d5-9432cb8a20d4" providerId="ADAL" clId="{2CD8638A-BF17-4F7F-AFAA-FA12DCEFBFEE}" dt="2023-04-11T16:11:54.424" v="4636"/>
          <ac:spMkLst>
            <pc:docMk/>
            <pc:sldMk cId="3186525664" sldId="276"/>
            <ac:spMk id="2" creationId="{852B54E7-3A72-D4C3-9910-8E7F15427672}"/>
          </ac:spMkLst>
        </pc:spChg>
        <pc:spChg chg="del">
          <ac:chgData name="Jochen Mariën" userId="a4f8d9ed-3895-4365-b2d5-9432cb8a20d4" providerId="ADAL" clId="{2CD8638A-BF17-4F7F-AFAA-FA12DCEFBFEE}" dt="2023-04-11T16:12:07.013" v="4637" actId="478"/>
          <ac:spMkLst>
            <pc:docMk/>
            <pc:sldMk cId="3186525664" sldId="276"/>
            <ac:spMk id="3" creationId="{FFCFFDC5-5303-E176-8C8B-EA31172BDBE2}"/>
          </ac:spMkLst>
        </pc:spChg>
        <pc:spChg chg="add mod">
          <ac:chgData name="Jochen Mariën" userId="a4f8d9ed-3895-4365-b2d5-9432cb8a20d4" providerId="ADAL" clId="{2CD8638A-BF17-4F7F-AFAA-FA12DCEFBFEE}" dt="2023-04-11T16:12:12.864" v="4639" actId="1076"/>
          <ac:spMkLst>
            <pc:docMk/>
            <pc:sldMk cId="3186525664" sldId="276"/>
            <ac:spMk id="6" creationId="{0FBA6CE5-5007-3112-4608-BEA1E7E09E66}"/>
          </ac:spMkLst>
        </pc:spChg>
        <pc:picChg chg="add mod">
          <ac:chgData name="Jochen Mariën" userId="a4f8d9ed-3895-4365-b2d5-9432cb8a20d4" providerId="ADAL" clId="{2CD8638A-BF17-4F7F-AFAA-FA12DCEFBFEE}" dt="2023-04-11T16:12:12.864" v="4639" actId="1076"/>
          <ac:picMkLst>
            <pc:docMk/>
            <pc:sldMk cId="3186525664" sldId="276"/>
            <ac:picMk id="4" creationId="{1696C529-7FE9-E37B-B1F0-9612BCAC8792}"/>
          </ac:picMkLst>
        </pc:picChg>
        <pc:picChg chg="add mod">
          <ac:chgData name="Jochen Mariën" userId="a4f8d9ed-3895-4365-b2d5-9432cb8a20d4" providerId="ADAL" clId="{2CD8638A-BF17-4F7F-AFAA-FA12DCEFBFEE}" dt="2023-04-11T16:12:12.864" v="4639" actId="1076"/>
          <ac:picMkLst>
            <pc:docMk/>
            <pc:sldMk cId="3186525664" sldId="276"/>
            <ac:picMk id="5" creationId="{0CF48347-0070-E597-025D-0B2FFCE060AF}"/>
          </ac:picMkLst>
        </pc:picChg>
        <pc:picChg chg="add mod">
          <ac:chgData name="Jochen Mariën" userId="a4f8d9ed-3895-4365-b2d5-9432cb8a20d4" providerId="ADAL" clId="{2CD8638A-BF17-4F7F-AFAA-FA12DCEFBFEE}" dt="2023-04-11T16:12:12.864" v="4639" actId="1076"/>
          <ac:picMkLst>
            <pc:docMk/>
            <pc:sldMk cId="3186525664" sldId="276"/>
            <ac:picMk id="7" creationId="{A61BC72F-D1BB-B431-68EF-8EBD686916BD}"/>
          </ac:picMkLst>
        </pc:picChg>
        <pc:picChg chg="add mod">
          <ac:chgData name="Jochen Mariën" userId="a4f8d9ed-3895-4365-b2d5-9432cb8a20d4" providerId="ADAL" clId="{2CD8638A-BF17-4F7F-AFAA-FA12DCEFBFEE}" dt="2023-04-11T16:12:12.864" v="4639" actId="1076"/>
          <ac:picMkLst>
            <pc:docMk/>
            <pc:sldMk cId="3186525664" sldId="276"/>
            <ac:picMk id="8" creationId="{2EEA8FEA-93EC-2BC5-1A5D-E022CFD6A9DF}"/>
          </ac:picMkLst>
        </pc:picChg>
        <pc:picChg chg="add mod">
          <ac:chgData name="Jochen Mariën" userId="a4f8d9ed-3895-4365-b2d5-9432cb8a20d4" providerId="ADAL" clId="{2CD8638A-BF17-4F7F-AFAA-FA12DCEFBFEE}" dt="2023-04-11T16:12:12.864" v="4639" actId="1076"/>
          <ac:picMkLst>
            <pc:docMk/>
            <pc:sldMk cId="3186525664" sldId="276"/>
            <ac:picMk id="11" creationId="{359D1B27-4F7D-49F5-0ED5-0D07E2C10E6F}"/>
          </ac:picMkLst>
        </pc:picChg>
        <pc:picChg chg="add mod">
          <ac:chgData name="Jochen Mariën" userId="a4f8d9ed-3895-4365-b2d5-9432cb8a20d4" providerId="ADAL" clId="{2CD8638A-BF17-4F7F-AFAA-FA12DCEFBFEE}" dt="2023-04-11T16:12:30.186" v="4643" actId="1076"/>
          <ac:picMkLst>
            <pc:docMk/>
            <pc:sldMk cId="3186525664" sldId="276"/>
            <ac:picMk id="12" creationId="{24E9AB73-580D-1D05-AC49-D535B6F0044B}"/>
          </ac:picMkLst>
        </pc:picChg>
        <pc:cxnChg chg="add mod">
          <ac:chgData name="Jochen Mariën" userId="a4f8d9ed-3895-4365-b2d5-9432cb8a20d4" providerId="ADAL" clId="{2CD8638A-BF17-4F7F-AFAA-FA12DCEFBFEE}" dt="2023-04-11T16:12:12.864" v="4639" actId="1076"/>
          <ac:cxnSpMkLst>
            <pc:docMk/>
            <pc:sldMk cId="3186525664" sldId="276"/>
            <ac:cxnSpMk id="9" creationId="{E3DC51E2-F22F-3270-F305-D3446033B48F}"/>
          </ac:cxnSpMkLst>
        </pc:cxnChg>
        <pc:cxnChg chg="add mod">
          <ac:chgData name="Jochen Mariën" userId="a4f8d9ed-3895-4365-b2d5-9432cb8a20d4" providerId="ADAL" clId="{2CD8638A-BF17-4F7F-AFAA-FA12DCEFBFEE}" dt="2023-04-11T16:12:12.864" v="4639" actId="1076"/>
          <ac:cxnSpMkLst>
            <pc:docMk/>
            <pc:sldMk cId="3186525664" sldId="276"/>
            <ac:cxnSpMk id="10" creationId="{DC8D8591-60AC-6DC2-4A29-957C27247F8D}"/>
          </ac:cxnSpMkLst>
        </pc:cxnChg>
      </pc:sldChg>
      <pc:sldChg chg="addSp modSp new del mod">
        <pc:chgData name="Jochen Mariën" userId="a4f8d9ed-3895-4365-b2d5-9432cb8a20d4" providerId="ADAL" clId="{2CD8638A-BF17-4F7F-AFAA-FA12DCEFBFEE}" dt="2023-04-11T18:10:20.532" v="5582" actId="47"/>
        <pc:sldMkLst>
          <pc:docMk/>
          <pc:sldMk cId="2638573541" sldId="277"/>
        </pc:sldMkLst>
        <pc:spChg chg="mod">
          <ac:chgData name="Jochen Mariën" userId="a4f8d9ed-3895-4365-b2d5-9432cb8a20d4" providerId="ADAL" clId="{2CD8638A-BF17-4F7F-AFAA-FA12DCEFBFEE}" dt="2023-04-11T16:13:06.396" v="4645"/>
          <ac:spMkLst>
            <pc:docMk/>
            <pc:sldMk cId="2638573541" sldId="277"/>
            <ac:spMk id="2" creationId="{EDBE4165-3597-4DE8-6DEC-A80DC0C33B6B}"/>
          </ac:spMkLst>
        </pc:spChg>
        <pc:spChg chg="mod">
          <ac:chgData name="Jochen Mariën" userId="a4f8d9ed-3895-4365-b2d5-9432cb8a20d4" providerId="ADAL" clId="{2CD8638A-BF17-4F7F-AFAA-FA12DCEFBFEE}" dt="2023-04-11T16:13:29.143" v="4678" actId="1076"/>
          <ac:spMkLst>
            <pc:docMk/>
            <pc:sldMk cId="2638573541" sldId="277"/>
            <ac:spMk id="3" creationId="{478AF0D1-5229-CF80-F0E8-5396E248B6F6}"/>
          </ac:spMkLst>
        </pc:spChg>
        <pc:spChg chg="add mod">
          <ac:chgData name="Jochen Mariën" userId="a4f8d9ed-3895-4365-b2d5-9432cb8a20d4" providerId="ADAL" clId="{2CD8638A-BF17-4F7F-AFAA-FA12DCEFBFEE}" dt="2023-04-11T16:13:45.042" v="4679" actId="1076"/>
          <ac:spMkLst>
            <pc:docMk/>
            <pc:sldMk cId="2638573541" sldId="277"/>
            <ac:spMk id="5" creationId="{E9293567-665A-D588-7EF9-D6B9FD82E976}"/>
          </ac:spMkLst>
        </pc:spChg>
        <pc:picChg chg="add mod">
          <ac:chgData name="Jochen Mariën" userId="a4f8d9ed-3895-4365-b2d5-9432cb8a20d4" providerId="ADAL" clId="{2CD8638A-BF17-4F7F-AFAA-FA12DCEFBFEE}" dt="2023-04-11T16:13:45.042" v="4679" actId="1076"/>
          <ac:picMkLst>
            <pc:docMk/>
            <pc:sldMk cId="2638573541" sldId="277"/>
            <ac:picMk id="4" creationId="{603C5E39-09C7-89E0-1671-51B34F8A20F3}"/>
          </ac:picMkLst>
        </pc:picChg>
      </pc:sldChg>
      <pc:sldChg chg="modSp new mod">
        <pc:chgData name="Jochen Mariën" userId="a4f8d9ed-3895-4365-b2d5-9432cb8a20d4" providerId="ADAL" clId="{2CD8638A-BF17-4F7F-AFAA-FA12DCEFBFEE}" dt="2023-04-11T18:15:00.623" v="6058" actId="20577"/>
        <pc:sldMkLst>
          <pc:docMk/>
          <pc:sldMk cId="577045871" sldId="278"/>
        </pc:sldMkLst>
        <pc:spChg chg="mod">
          <ac:chgData name="Jochen Mariën" userId="a4f8d9ed-3895-4365-b2d5-9432cb8a20d4" providerId="ADAL" clId="{2CD8638A-BF17-4F7F-AFAA-FA12DCEFBFEE}" dt="2023-04-11T16:24:15.411" v="5580" actId="20577"/>
          <ac:spMkLst>
            <pc:docMk/>
            <pc:sldMk cId="577045871" sldId="278"/>
            <ac:spMk id="2" creationId="{56B8408B-7E08-FB0E-4CFA-6A16EFDE6061}"/>
          </ac:spMkLst>
        </pc:spChg>
        <pc:spChg chg="mod">
          <ac:chgData name="Jochen Mariën" userId="a4f8d9ed-3895-4365-b2d5-9432cb8a20d4" providerId="ADAL" clId="{2CD8638A-BF17-4F7F-AFAA-FA12DCEFBFEE}" dt="2023-04-11T18:15:00.623" v="6058" actId="20577"/>
          <ac:spMkLst>
            <pc:docMk/>
            <pc:sldMk cId="577045871" sldId="278"/>
            <ac:spMk id="3" creationId="{83192201-3D1E-6149-67F8-8CC3EEC4DAF0}"/>
          </ac:spMkLst>
        </pc:spChg>
      </pc:sldChg>
      <pc:sldChg chg="modSp new mod modNotesTx">
        <pc:chgData name="Jochen Mariën" userId="a4f8d9ed-3895-4365-b2d5-9432cb8a20d4" providerId="ADAL" clId="{2CD8638A-BF17-4F7F-AFAA-FA12DCEFBFEE}" dt="2023-04-11T17:14:06.902" v="5581"/>
        <pc:sldMkLst>
          <pc:docMk/>
          <pc:sldMk cId="2220906411" sldId="279"/>
        </pc:sldMkLst>
        <pc:spChg chg="mod">
          <ac:chgData name="Jochen Mariën" userId="a4f8d9ed-3895-4365-b2d5-9432cb8a20d4" providerId="ADAL" clId="{2CD8638A-BF17-4F7F-AFAA-FA12DCEFBFEE}" dt="2023-04-11T16:15:49.002" v="4915" actId="20577"/>
          <ac:spMkLst>
            <pc:docMk/>
            <pc:sldMk cId="2220906411" sldId="279"/>
            <ac:spMk id="2" creationId="{A45CDB52-6A4E-0EAB-E7A6-CFF25A6FA0F1}"/>
          </ac:spMkLst>
        </pc:spChg>
        <pc:spChg chg="mod">
          <ac:chgData name="Jochen Mariën" userId="a4f8d9ed-3895-4365-b2d5-9432cb8a20d4" providerId="ADAL" clId="{2CD8638A-BF17-4F7F-AFAA-FA12DCEFBFEE}" dt="2023-04-11T17:14:06.902" v="5581"/>
          <ac:spMkLst>
            <pc:docMk/>
            <pc:sldMk cId="2220906411" sldId="279"/>
            <ac:spMk id="3" creationId="{73F8E8A5-617E-35CB-E9AB-FF920B29F7FD}"/>
          </ac:spMkLst>
        </pc:spChg>
      </pc:sldChg>
      <pc:sldChg chg="addSp delSp modSp new mod">
        <pc:chgData name="Jochen Mariën" userId="a4f8d9ed-3895-4365-b2d5-9432cb8a20d4" providerId="ADAL" clId="{2CD8638A-BF17-4F7F-AFAA-FA12DCEFBFEE}" dt="2023-04-11T18:12:16.226" v="5738" actId="313"/>
        <pc:sldMkLst>
          <pc:docMk/>
          <pc:sldMk cId="4026964808" sldId="280"/>
        </pc:sldMkLst>
        <pc:spChg chg="mod">
          <ac:chgData name="Jochen Mariën" userId="a4f8d9ed-3895-4365-b2d5-9432cb8a20d4" providerId="ADAL" clId="{2CD8638A-BF17-4F7F-AFAA-FA12DCEFBFEE}" dt="2023-04-11T18:12:16.226" v="5738" actId="313"/>
          <ac:spMkLst>
            <pc:docMk/>
            <pc:sldMk cId="4026964808" sldId="280"/>
            <ac:spMk id="2" creationId="{BE713DED-EA96-D850-A585-BB644938E0B4}"/>
          </ac:spMkLst>
        </pc:spChg>
        <pc:spChg chg="del">
          <ac:chgData name="Jochen Mariën" userId="a4f8d9ed-3895-4365-b2d5-9432cb8a20d4" providerId="ADAL" clId="{2CD8638A-BF17-4F7F-AFAA-FA12DCEFBFEE}" dt="2023-04-11T18:11:11.362" v="5584"/>
          <ac:spMkLst>
            <pc:docMk/>
            <pc:sldMk cId="4026964808" sldId="280"/>
            <ac:spMk id="3" creationId="{9D6AE225-6167-6E49-A784-17DED2F4AD76}"/>
          </ac:spMkLst>
        </pc:spChg>
        <pc:picChg chg="add mod">
          <ac:chgData name="Jochen Mariën" userId="a4f8d9ed-3895-4365-b2d5-9432cb8a20d4" providerId="ADAL" clId="{2CD8638A-BF17-4F7F-AFAA-FA12DCEFBFEE}" dt="2023-04-11T18:11:13.861" v="5586" actId="962"/>
          <ac:picMkLst>
            <pc:docMk/>
            <pc:sldMk cId="4026964808" sldId="280"/>
            <ac:picMk id="5" creationId="{8EA98C3C-3FF5-51E8-B4BE-5214D2BEA68D}"/>
          </ac:picMkLst>
        </pc:picChg>
      </pc:sldChg>
      <pc:sldChg chg="modSp new mod">
        <pc:chgData name="Jochen Mariën" userId="a4f8d9ed-3895-4365-b2d5-9432cb8a20d4" providerId="ADAL" clId="{2CD8638A-BF17-4F7F-AFAA-FA12DCEFBFEE}" dt="2023-04-11T19:28:45.391" v="6971" actId="20577"/>
        <pc:sldMkLst>
          <pc:docMk/>
          <pc:sldMk cId="3156999464" sldId="281"/>
        </pc:sldMkLst>
        <pc:spChg chg="mod">
          <ac:chgData name="Jochen Mariën" userId="a4f8d9ed-3895-4365-b2d5-9432cb8a20d4" providerId="ADAL" clId="{2CD8638A-BF17-4F7F-AFAA-FA12DCEFBFEE}" dt="2023-04-11T19:26:56.386" v="6506"/>
          <ac:spMkLst>
            <pc:docMk/>
            <pc:sldMk cId="3156999464" sldId="281"/>
            <ac:spMk id="2" creationId="{745B981B-400B-1AC5-1D59-1B153851761D}"/>
          </ac:spMkLst>
        </pc:spChg>
        <pc:spChg chg="mod">
          <ac:chgData name="Jochen Mariën" userId="a4f8d9ed-3895-4365-b2d5-9432cb8a20d4" providerId="ADAL" clId="{2CD8638A-BF17-4F7F-AFAA-FA12DCEFBFEE}" dt="2023-04-11T19:28:45.391" v="6971" actId="20577"/>
          <ac:spMkLst>
            <pc:docMk/>
            <pc:sldMk cId="3156999464" sldId="281"/>
            <ac:spMk id="3" creationId="{FE202D91-5CBA-CBD9-C5FF-7DA2D53135FD}"/>
          </ac:spMkLst>
        </pc:spChg>
      </pc:sldChg>
      <pc:sldChg chg="addSp delSp modSp new mod">
        <pc:chgData name="Jochen Mariën" userId="a4f8d9ed-3895-4365-b2d5-9432cb8a20d4" providerId="ADAL" clId="{2CD8638A-BF17-4F7F-AFAA-FA12DCEFBFEE}" dt="2023-04-11T19:29:09.691" v="6976"/>
        <pc:sldMkLst>
          <pc:docMk/>
          <pc:sldMk cId="920020678" sldId="282"/>
        </pc:sldMkLst>
        <pc:spChg chg="mod">
          <ac:chgData name="Jochen Mariën" userId="a4f8d9ed-3895-4365-b2d5-9432cb8a20d4" providerId="ADAL" clId="{2CD8638A-BF17-4F7F-AFAA-FA12DCEFBFEE}" dt="2023-04-11T19:29:09.691" v="6976"/>
          <ac:spMkLst>
            <pc:docMk/>
            <pc:sldMk cId="920020678" sldId="282"/>
            <ac:spMk id="2" creationId="{A82DE6F6-51C4-38BB-C736-9853818934E9}"/>
          </ac:spMkLst>
        </pc:spChg>
        <pc:spChg chg="del">
          <ac:chgData name="Jochen Mariën" userId="a4f8d9ed-3895-4365-b2d5-9432cb8a20d4" providerId="ADAL" clId="{2CD8638A-BF17-4F7F-AFAA-FA12DCEFBFEE}" dt="2023-04-11T19:28:58.152" v="6973" actId="478"/>
          <ac:spMkLst>
            <pc:docMk/>
            <pc:sldMk cId="920020678" sldId="282"/>
            <ac:spMk id="3" creationId="{AFDDE740-E989-8E9C-85D6-4BDD76D05BF2}"/>
          </ac:spMkLst>
        </pc:spChg>
        <pc:spChg chg="add mod">
          <ac:chgData name="Jochen Mariën" userId="a4f8d9ed-3895-4365-b2d5-9432cb8a20d4" providerId="ADAL" clId="{2CD8638A-BF17-4F7F-AFAA-FA12DCEFBFEE}" dt="2023-04-11T19:29:04.674" v="6975" actId="1076"/>
          <ac:spMkLst>
            <pc:docMk/>
            <pc:sldMk cId="920020678" sldId="282"/>
            <ac:spMk id="6" creationId="{96FE2545-C17A-EE84-5767-64F1C48C2A85}"/>
          </ac:spMkLst>
        </pc:spChg>
        <pc:spChg chg="add mod">
          <ac:chgData name="Jochen Mariën" userId="a4f8d9ed-3895-4365-b2d5-9432cb8a20d4" providerId="ADAL" clId="{2CD8638A-BF17-4F7F-AFAA-FA12DCEFBFEE}" dt="2023-04-11T19:29:04.674" v="6975" actId="1076"/>
          <ac:spMkLst>
            <pc:docMk/>
            <pc:sldMk cId="920020678" sldId="282"/>
            <ac:spMk id="7" creationId="{D8DD6546-9081-0079-B770-C5BFE676378A}"/>
          </ac:spMkLst>
        </pc:spChg>
        <pc:picChg chg="add mod">
          <ac:chgData name="Jochen Mariën" userId="a4f8d9ed-3895-4365-b2d5-9432cb8a20d4" providerId="ADAL" clId="{2CD8638A-BF17-4F7F-AFAA-FA12DCEFBFEE}" dt="2023-04-11T19:29:04.674" v="6975" actId="1076"/>
          <ac:picMkLst>
            <pc:docMk/>
            <pc:sldMk cId="920020678" sldId="282"/>
            <ac:picMk id="4" creationId="{D906290C-7421-B870-E715-F3AEF108F04D}"/>
          </ac:picMkLst>
        </pc:picChg>
        <pc:picChg chg="add mod">
          <ac:chgData name="Jochen Mariën" userId="a4f8d9ed-3895-4365-b2d5-9432cb8a20d4" providerId="ADAL" clId="{2CD8638A-BF17-4F7F-AFAA-FA12DCEFBFEE}" dt="2023-04-11T19:29:04.674" v="6975" actId="1076"/>
          <ac:picMkLst>
            <pc:docMk/>
            <pc:sldMk cId="920020678" sldId="282"/>
            <ac:picMk id="5" creationId="{035F0855-D910-08D6-FF11-CB5B2644E754}"/>
          </ac:picMkLst>
        </pc:picChg>
      </pc:sldChg>
    </pc:docChg>
  </pc:docChgLst>
  <pc:docChgLst>
    <pc:chgData name="Jochen Mariën" userId="a4f8d9ed-3895-4365-b2d5-9432cb8a20d4" providerId="ADAL" clId="{6A6BD2CE-5468-494C-AC54-61325572DD5E}"/>
    <pc:docChg chg="undo custSel addSld delSld modSld">
      <pc:chgData name="Jochen Mariën" userId="a4f8d9ed-3895-4365-b2d5-9432cb8a20d4" providerId="ADAL" clId="{6A6BD2CE-5468-494C-AC54-61325572DD5E}" dt="2023-06-14T11:58:28.915" v="789" actId="207"/>
      <pc:docMkLst>
        <pc:docMk/>
      </pc:docMkLst>
      <pc:sldChg chg="modSp">
        <pc:chgData name="Jochen Mariën" userId="a4f8d9ed-3895-4365-b2d5-9432cb8a20d4" providerId="ADAL" clId="{6A6BD2CE-5468-494C-AC54-61325572DD5E}" dt="2023-06-14T11:58:28.915" v="789" actId="207"/>
        <pc:sldMkLst>
          <pc:docMk/>
          <pc:sldMk cId="3295837310" sldId="259"/>
        </pc:sldMkLst>
        <pc:graphicFrameChg chg="mod">
          <ac:chgData name="Jochen Mariën" userId="a4f8d9ed-3895-4365-b2d5-9432cb8a20d4" providerId="ADAL" clId="{6A6BD2CE-5468-494C-AC54-61325572DD5E}" dt="2023-06-14T11:58:28.915" v="789" actId="207"/>
          <ac:graphicFrameMkLst>
            <pc:docMk/>
            <pc:sldMk cId="3295837310" sldId="259"/>
            <ac:graphicFrameMk id="4" creationId="{191E38CD-AD56-3590-349C-2072A9C8CA19}"/>
          </ac:graphicFrameMkLst>
        </pc:graphicFrameChg>
      </pc:sldChg>
      <pc:sldChg chg="modSp mod">
        <pc:chgData name="Jochen Mariën" userId="a4f8d9ed-3895-4365-b2d5-9432cb8a20d4" providerId="ADAL" clId="{6A6BD2CE-5468-494C-AC54-61325572DD5E}" dt="2023-06-12T13:43:47.765" v="421" actId="20577"/>
        <pc:sldMkLst>
          <pc:docMk/>
          <pc:sldMk cId="395616934" sldId="262"/>
        </pc:sldMkLst>
        <pc:spChg chg="mod">
          <ac:chgData name="Jochen Mariën" userId="a4f8d9ed-3895-4365-b2d5-9432cb8a20d4" providerId="ADAL" clId="{6A6BD2CE-5468-494C-AC54-61325572DD5E}" dt="2023-06-12T13:43:47.765" v="421" actId="20577"/>
          <ac:spMkLst>
            <pc:docMk/>
            <pc:sldMk cId="395616934" sldId="262"/>
            <ac:spMk id="3" creationId="{A6311B5B-7008-2F8B-AC2C-B34DE741A755}"/>
          </ac:spMkLst>
        </pc:spChg>
      </pc:sldChg>
      <pc:sldChg chg="addSp modSp mod">
        <pc:chgData name="Jochen Mariën" userId="a4f8d9ed-3895-4365-b2d5-9432cb8a20d4" providerId="ADAL" clId="{6A6BD2CE-5468-494C-AC54-61325572DD5E}" dt="2023-06-13T13:07:29.843" v="787" actId="20577"/>
        <pc:sldMkLst>
          <pc:docMk/>
          <pc:sldMk cId="706679670" sldId="266"/>
        </pc:sldMkLst>
        <pc:spChg chg="mod">
          <ac:chgData name="Jochen Mariën" userId="a4f8d9ed-3895-4365-b2d5-9432cb8a20d4" providerId="ADAL" clId="{6A6BD2CE-5468-494C-AC54-61325572DD5E}" dt="2023-06-13T09:35:29.468" v="436" actId="20577"/>
          <ac:spMkLst>
            <pc:docMk/>
            <pc:sldMk cId="706679670" sldId="266"/>
            <ac:spMk id="2" creationId="{2CDBD59F-3E31-18FA-CB21-8C57B5BD8FBC}"/>
          </ac:spMkLst>
        </pc:spChg>
        <pc:spChg chg="mod">
          <ac:chgData name="Jochen Mariën" userId="a4f8d9ed-3895-4365-b2d5-9432cb8a20d4" providerId="ADAL" clId="{6A6BD2CE-5468-494C-AC54-61325572DD5E}" dt="2023-06-13T13:07:29.843" v="787" actId="20577"/>
          <ac:spMkLst>
            <pc:docMk/>
            <pc:sldMk cId="706679670" sldId="266"/>
            <ac:spMk id="3" creationId="{04B0C3D7-7F8E-3723-9589-E2D741361D1C}"/>
          </ac:spMkLst>
        </pc:spChg>
        <pc:spChg chg="add mod">
          <ac:chgData name="Jochen Mariën" userId="a4f8d9ed-3895-4365-b2d5-9432cb8a20d4" providerId="ADAL" clId="{6A6BD2CE-5468-494C-AC54-61325572DD5E}" dt="2023-06-13T13:07:16.600" v="785" actId="1076"/>
          <ac:spMkLst>
            <pc:docMk/>
            <pc:sldMk cId="706679670" sldId="266"/>
            <ac:spMk id="4" creationId="{722BA78A-5B64-325B-7ED2-98E0B1DDB390}"/>
          </ac:spMkLst>
        </pc:spChg>
        <pc:cxnChg chg="add mod">
          <ac:chgData name="Jochen Mariën" userId="a4f8d9ed-3895-4365-b2d5-9432cb8a20d4" providerId="ADAL" clId="{6A6BD2CE-5468-494C-AC54-61325572DD5E}" dt="2023-06-13T13:07:20.855" v="786" actId="14100"/>
          <ac:cxnSpMkLst>
            <pc:docMk/>
            <pc:sldMk cId="706679670" sldId="266"/>
            <ac:cxnSpMk id="6" creationId="{839F5679-EA62-2A35-226D-650AC194F43B}"/>
          </ac:cxnSpMkLst>
        </pc:cxnChg>
      </pc:sldChg>
      <pc:sldChg chg="del">
        <pc:chgData name="Jochen Mariën" userId="a4f8d9ed-3895-4365-b2d5-9432cb8a20d4" providerId="ADAL" clId="{6A6BD2CE-5468-494C-AC54-61325572DD5E}" dt="2023-06-12T12:53:23.868" v="187" actId="47"/>
        <pc:sldMkLst>
          <pc:docMk/>
          <pc:sldMk cId="361800962" sldId="267"/>
        </pc:sldMkLst>
      </pc:sldChg>
      <pc:sldChg chg="modSp mod">
        <pc:chgData name="Jochen Mariën" userId="a4f8d9ed-3895-4365-b2d5-9432cb8a20d4" providerId="ADAL" clId="{6A6BD2CE-5468-494C-AC54-61325572DD5E}" dt="2023-06-13T12:44:22.886" v="770" actId="20577"/>
        <pc:sldMkLst>
          <pc:docMk/>
          <pc:sldMk cId="3231166434" sldId="268"/>
        </pc:sldMkLst>
        <pc:spChg chg="mod">
          <ac:chgData name="Jochen Mariën" userId="a4f8d9ed-3895-4365-b2d5-9432cb8a20d4" providerId="ADAL" clId="{6A6BD2CE-5468-494C-AC54-61325572DD5E}" dt="2023-06-12T11:43:59.024" v="73"/>
          <ac:spMkLst>
            <pc:docMk/>
            <pc:sldMk cId="3231166434" sldId="268"/>
            <ac:spMk id="2" creationId="{440DE2D4-244D-869E-2659-B9DA01C8C516}"/>
          </ac:spMkLst>
        </pc:spChg>
        <pc:spChg chg="mod">
          <ac:chgData name="Jochen Mariën" userId="a4f8d9ed-3895-4365-b2d5-9432cb8a20d4" providerId="ADAL" clId="{6A6BD2CE-5468-494C-AC54-61325572DD5E}" dt="2023-06-13T12:44:22.886" v="770" actId="20577"/>
          <ac:spMkLst>
            <pc:docMk/>
            <pc:sldMk cId="3231166434" sldId="268"/>
            <ac:spMk id="3" creationId="{3964442C-3F27-3637-6FFB-0D5CBA048182}"/>
          </ac:spMkLst>
        </pc:spChg>
        <pc:picChg chg="mod">
          <ac:chgData name="Jochen Mariën" userId="a4f8d9ed-3895-4365-b2d5-9432cb8a20d4" providerId="ADAL" clId="{6A6BD2CE-5468-494C-AC54-61325572DD5E}" dt="2023-06-12T11:44:11.978" v="76" actId="1076"/>
          <ac:picMkLst>
            <pc:docMk/>
            <pc:sldMk cId="3231166434" sldId="268"/>
            <ac:picMk id="5" creationId="{A4936D9B-6598-0A46-668B-22C68375874A}"/>
          </ac:picMkLst>
        </pc:picChg>
      </pc:sldChg>
      <pc:sldChg chg="modSp add mod modNotesTx">
        <pc:chgData name="Jochen Mariën" userId="a4f8d9ed-3895-4365-b2d5-9432cb8a20d4" providerId="ADAL" clId="{6A6BD2CE-5468-494C-AC54-61325572DD5E}" dt="2023-06-12T11:43:09.638" v="68" actId="20577"/>
        <pc:sldMkLst>
          <pc:docMk/>
          <pc:sldMk cId="1875649251" sldId="269"/>
        </pc:sldMkLst>
        <pc:spChg chg="mod">
          <ac:chgData name="Jochen Mariën" userId="a4f8d9ed-3895-4365-b2d5-9432cb8a20d4" providerId="ADAL" clId="{6A6BD2CE-5468-494C-AC54-61325572DD5E}" dt="2023-06-12T10:16:41.483" v="8" actId="6549"/>
          <ac:spMkLst>
            <pc:docMk/>
            <pc:sldMk cId="1875649251" sldId="269"/>
            <ac:spMk id="3" creationId="{A60C4CCA-D59E-33B9-2FBE-D83D26F61D98}"/>
          </ac:spMkLst>
        </pc:spChg>
      </pc:sldChg>
      <pc:sldChg chg="del">
        <pc:chgData name="Jochen Mariën" userId="a4f8d9ed-3895-4365-b2d5-9432cb8a20d4" providerId="ADAL" clId="{6A6BD2CE-5468-494C-AC54-61325572DD5E}" dt="2023-06-12T11:51:58.526" v="130" actId="47"/>
        <pc:sldMkLst>
          <pc:docMk/>
          <pc:sldMk cId="1122638814" sldId="270"/>
        </pc:sldMkLst>
      </pc:sldChg>
      <pc:sldChg chg="del">
        <pc:chgData name="Jochen Mariën" userId="a4f8d9ed-3895-4365-b2d5-9432cb8a20d4" providerId="ADAL" clId="{6A6BD2CE-5468-494C-AC54-61325572DD5E}" dt="2023-06-12T13:42:42.633" v="229" actId="47"/>
        <pc:sldMkLst>
          <pc:docMk/>
          <pc:sldMk cId="981566231"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E4511-3C5E-4801-9253-22F67B4F3CA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BE"/>
        </a:p>
      </dgm:t>
    </dgm:pt>
    <dgm:pt modelId="{54B9BA62-8C37-4EBD-A9F3-227A0B7ECA6A}">
      <dgm:prSet phldrT="[Text]"/>
      <dgm:spPr/>
      <dgm:t>
        <a:bodyPr/>
        <a:lstStyle/>
        <a:p>
          <a:r>
            <a:rPr lang="en-US" dirty="0"/>
            <a:t>Machine learning</a:t>
          </a:r>
          <a:endParaRPr lang="en-BE" dirty="0"/>
        </a:p>
      </dgm:t>
    </dgm:pt>
    <dgm:pt modelId="{A1E39087-6DF4-450D-83ED-063A53808C22}" type="parTrans" cxnId="{6F21F880-0088-4A30-B18D-249E704CA3F8}">
      <dgm:prSet/>
      <dgm:spPr/>
      <dgm:t>
        <a:bodyPr/>
        <a:lstStyle/>
        <a:p>
          <a:endParaRPr lang="en-BE"/>
        </a:p>
      </dgm:t>
    </dgm:pt>
    <dgm:pt modelId="{E5159A6F-1D0C-4D5D-BDA6-5AB157D99C60}" type="sibTrans" cxnId="{6F21F880-0088-4A30-B18D-249E704CA3F8}">
      <dgm:prSet/>
      <dgm:spPr/>
      <dgm:t>
        <a:bodyPr/>
        <a:lstStyle/>
        <a:p>
          <a:endParaRPr lang="en-BE"/>
        </a:p>
      </dgm:t>
    </dgm:pt>
    <dgm:pt modelId="{91A9AE97-8FD8-4BB3-AFEE-AFE6224A6555}">
      <dgm:prSet phldrT="[Text]"/>
      <dgm:spPr>
        <a:solidFill>
          <a:schemeClr val="accent2"/>
        </a:solidFill>
      </dgm:spPr>
      <dgm:t>
        <a:bodyPr/>
        <a:lstStyle/>
        <a:p>
          <a:r>
            <a:rPr lang="en-US" dirty="0"/>
            <a:t>Supervised learning</a:t>
          </a:r>
          <a:endParaRPr lang="en-BE" dirty="0"/>
        </a:p>
      </dgm:t>
    </dgm:pt>
    <dgm:pt modelId="{35697C5C-BEF4-4EB8-B199-8D88D674408B}" type="parTrans" cxnId="{10A2A367-6197-43BA-B7BC-78A2EB3F2E6F}">
      <dgm:prSet/>
      <dgm:spPr/>
      <dgm:t>
        <a:bodyPr/>
        <a:lstStyle/>
        <a:p>
          <a:endParaRPr lang="en-BE"/>
        </a:p>
      </dgm:t>
    </dgm:pt>
    <dgm:pt modelId="{E11F2F6D-5B25-49A8-ABEE-7299B8C96C6E}" type="sibTrans" cxnId="{10A2A367-6197-43BA-B7BC-78A2EB3F2E6F}">
      <dgm:prSet/>
      <dgm:spPr/>
      <dgm:t>
        <a:bodyPr/>
        <a:lstStyle/>
        <a:p>
          <a:endParaRPr lang="en-BE"/>
        </a:p>
      </dgm:t>
    </dgm:pt>
    <dgm:pt modelId="{8C1E6025-7A2B-4054-98D8-EB67E51088CB}">
      <dgm:prSet phldrT="[Text]"/>
      <dgm:spPr/>
      <dgm:t>
        <a:bodyPr/>
        <a:lstStyle/>
        <a:p>
          <a:r>
            <a:rPr lang="en-US" dirty="0"/>
            <a:t>Unsupervised learning</a:t>
          </a:r>
        </a:p>
      </dgm:t>
    </dgm:pt>
    <dgm:pt modelId="{A8BA2722-8107-4637-88B2-BD49AC1931E8}" type="parTrans" cxnId="{FDB54D76-675D-49F5-9E84-1E151B6D0506}">
      <dgm:prSet/>
      <dgm:spPr/>
      <dgm:t>
        <a:bodyPr/>
        <a:lstStyle/>
        <a:p>
          <a:endParaRPr lang="en-BE"/>
        </a:p>
      </dgm:t>
    </dgm:pt>
    <dgm:pt modelId="{4206E917-7681-48D5-B7CD-7683FCAD602C}" type="sibTrans" cxnId="{FDB54D76-675D-49F5-9E84-1E151B6D0506}">
      <dgm:prSet/>
      <dgm:spPr/>
      <dgm:t>
        <a:bodyPr/>
        <a:lstStyle/>
        <a:p>
          <a:endParaRPr lang="en-BE"/>
        </a:p>
      </dgm:t>
    </dgm:pt>
    <dgm:pt modelId="{67A8D447-A8E6-45BA-808F-6319A1F2D085}">
      <dgm:prSet phldrT="[Text]"/>
      <dgm:spPr/>
      <dgm:t>
        <a:bodyPr/>
        <a:lstStyle/>
        <a:p>
          <a:r>
            <a:rPr lang="en-US" dirty="0"/>
            <a:t>Reinforcement learning</a:t>
          </a:r>
        </a:p>
      </dgm:t>
    </dgm:pt>
    <dgm:pt modelId="{B39C4A6D-0241-4798-ACEE-2F750582945C}" type="parTrans" cxnId="{0146BBC6-3141-4DC5-AE23-6CA65BA65928}">
      <dgm:prSet/>
      <dgm:spPr/>
      <dgm:t>
        <a:bodyPr/>
        <a:lstStyle/>
        <a:p>
          <a:endParaRPr lang="en-BE"/>
        </a:p>
      </dgm:t>
    </dgm:pt>
    <dgm:pt modelId="{F3D0DFF8-9EDC-4021-B562-4B893237A1DB}" type="sibTrans" cxnId="{0146BBC6-3141-4DC5-AE23-6CA65BA65928}">
      <dgm:prSet/>
      <dgm:spPr/>
      <dgm:t>
        <a:bodyPr/>
        <a:lstStyle/>
        <a:p>
          <a:endParaRPr lang="en-BE"/>
        </a:p>
      </dgm:t>
    </dgm:pt>
    <dgm:pt modelId="{545DF77F-99A7-44B7-8544-39A3D05A9324}">
      <dgm:prSet phldrT="[Text]"/>
      <dgm:spPr>
        <a:solidFill>
          <a:schemeClr val="accent2"/>
        </a:solidFill>
      </dgm:spPr>
      <dgm:t>
        <a:bodyPr/>
        <a:lstStyle/>
        <a:p>
          <a:r>
            <a:rPr lang="en-US" dirty="0"/>
            <a:t>Classification</a:t>
          </a:r>
          <a:endParaRPr lang="en-BE" dirty="0"/>
        </a:p>
      </dgm:t>
    </dgm:pt>
    <dgm:pt modelId="{400EDB2F-94C9-4ED6-B571-32C3AAE3C552}" type="parTrans" cxnId="{59356369-F1A8-4B03-891C-4DAF894CD574}">
      <dgm:prSet/>
      <dgm:spPr/>
      <dgm:t>
        <a:bodyPr/>
        <a:lstStyle/>
        <a:p>
          <a:endParaRPr lang="en-BE"/>
        </a:p>
      </dgm:t>
    </dgm:pt>
    <dgm:pt modelId="{DB44C21E-1F2B-4204-9344-8A33E6FC8BFD}" type="sibTrans" cxnId="{59356369-F1A8-4B03-891C-4DAF894CD574}">
      <dgm:prSet/>
      <dgm:spPr/>
      <dgm:t>
        <a:bodyPr/>
        <a:lstStyle/>
        <a:p>
          <a:endParaRPr lang="en-BE"/>
        </a:p>
      </dgm:t>
    </dgm:pt>
    <dgm:pt modelId="{51FAFA48-E3A8-4410-B19D-45F57433C6FB}">
      <dgm:prSet phldrT="[Text]"/>
      <dgm:spPr>
        <a:solidFill>
          <a:schemeClr val="accent2"/>
        </a:solidFill>
      </dgm:spPr>
      <dgm:t>
        <a:bodyPr/>
        <a:lstStyle/>
        <a:p>
          <a:r>
            <a:rPr lang="en-US" dirty="0"/>
            <a:t>Regression</a:t>
          </a:r>
          <a:endParaRPr lang="en-BE" dirty="0"/>
        </a:p>
      </dgm:t>
    </dgm:pt>
    <dgm:pt modelId="{F619BAF5-8DC2-450F-859A-E4354E968005}" type="parTrans" cxnId="{6312A691-C854-46CF-8A5D-EACE1AB7A671}">
      <dgm:prSet/>
      <dgm:spPr/>
      <dgm:t>
        <a:bodyPr/>
        <a:lstStyle/>
        <a:p>
          <a:endParaRPr lang="en-BE"/>
        </a:p>
      </dgm:t>
    </dgm:pt>
    <dgm:pt modelId="{532454A9-968C-45A1-85B4-4F6077102386}" type="sibTrans" cxnId="{6312A691-C854-46CF-8A5D-EACE1AB7A671}">
      <dgm:prSet/>
      <dgm:spPr/>
      <dgm:t>
        <a:bodyPr/>
        <a:lstStyle/>
        <a:p>
          <a:endParaRPr lang="en-BE"/>
        </a:p>
      </dgm:t>
    </dgm:pt>
    <dgm:pt modelId="{B193EB7E-9377-44C6-8BD4-0FEF3E5E2DC1}">
      <dgm:prSet phldrT="[Text]"/>
      <dgm:spPr/>
      <dgm:t>
        <a:bodyPr/>
        <a:lstStyle/>
        <a:p>
          <a:r>
            <a:rPr lang="en-US" dirty="0"/>
            <a:t>Clustering</a:t>
          </a:r>
        </a:p>
      </dgm:t>
    </dgm:pt>
    <dgm:pt modelId="{1587B8B9-8F96-4A77-9717-576A91E77F32}" type="parTrans" cxnId="{01A5428B-0FA6-4B66-B014-99E5EB000E74}">
      <dgm:prSet/>
      <dgm:spPr/>
      <dgm:t>
        <a:bodyPr/>
        <a:lstStyle/>
        <a:p>
          <a:endParaRPr lang="en-BE"/>
        </a:p>
      </dgm:t>
    </dgm:pt>
    <dgm:pt modelId="{6F486193-91EE-4644-BC57-7DD699DAFDE7}" type="sibTrans" cxnId="{01A5428B-0FA6-4B66-B014-99E5EB000E74}">
      <dgm:prSet/>
      <dgm:spPr/>
      <dgm:t>
        <a:bodyPr/>
        <a:lstStyle/>
        <a:p>
          <a:endParaRPr lang="en-BE"/>
        </a:p>
      </dgm:t>
    </dgm:pt>
    <dgm:pt modelId="{140F4C6F-486E-4827-B752-E9DB4044291F}">
      <dgm:prSet phldrT="[Text]"/>
      <dgm:spPr/>
      <dgm:t>
        <a:bodyPr/>
        <a:lstStyle/>
        <a:p>
          <a:r>
            <a:rPr lang="en-US" dirty="0"/>
            <a:t>Dimensionality reduction</a:t>
          </a:r>
        </a:p>
      </dgm:t>
    </dgm:pt>
    <dgm:pt modelId="{D551BA55-CEB3-42F5-899B-2B1A6126D237}" type="parTrans" cxnId="{BEAC2E73-4045-487B-8064-6E38C67456A4}">
      <dgm:prSet/>
      <dgm:spPr/>
      <dgm:t>
        <a:bodyPr/>
        <a:lstStyle/>
        <a:p>
          <a:endParaRPr lang="en-BE"/>
        </a:p>
      </dgm:t>
    </dgm:pt>
    <dgm:pt modelId="{BF8EB4D2-95DE-49D1-BE29-84F978A8AE3B}" type="sibTrans" cxnId="{BEAC2E73-4045-487B-8064-6E38C67456A4}">
      <dgm:prSet/>
      <dgm:spPr/>
      <dgm:t>
        <a:bodyPr/>
        <a:lstStyle/>
        <a:p>
          <a:endParaRPr lang="en-BE"/>
        </a:p>
      </dgm:t>
    </dgm:pt>
    <dgm:pt modelId="{E0B8D1C8-67A3-4C49-BF9F-6A7FF390B481}">
      <dgm:prSet phldrT="[Text]"/>
      <dgm:spPr>
        <a:solidFill>
          <a:schemeClr val="accent1"/>
        </a:solidFill>
      </dgm:spPr>
      <dgm:t>
        <a:bodyPr/>
        <a:lstStyle/>
        <a:p>
          <a:r>
            <a:rPr lang="en-US" dirty="0"/>
            <a:t>Reinforcement learning</a:t>
          </a:r>
          <a:endParaRPr lang="en-BE" dirty="0"/>
        </a:p>
      </dgm:t>
    </dgm:pt>
    <dgm:pt modelId="{7EE6D9AD-23A1-4E15-9A3F-74D942B38EBA}" type="parTrans" cxnId="{949DA754-4FEB-4BA4-BAE6-32610B77A6C7}">
      <dgm:prSet/>
      <dgm:spPr/>
      <dgm:t>
        <a:bodyPr/>
        <a:lstStyle/>
        <a:p>
          <a:endParaRPr lang="en-BE"/>
        </a:p>
      </dgm:t>
    </dgm:pt>
    <dgm:pt modelId="{B3E08152-7AA4-450A-A83E-24D114D12A5B}" type="sibTrans" cxnId="{949DA754-4FEB-4BA4-BAE6-32610B77A6C7}">
      <dgm:prSet/>
      <dgm:spPr/>
      <dgm:t>
        <a:bodyPr/>
        <a:lstStyle/>
        <a:p>
          <a:endParaRPr lang="en-BE"/>
        </a:p>
      </dgm:t>
    </dgm:pt>
    <dgm:pt modelId="{DFDB4615-4C3C-43F2-A372-48722C93FD45}" type="pres">
      <dgm:prSet presAssocID="{DBCE4511-3C5E-4801-9253-22F67B4F3CA4}" presName="hierChild1" presStyleCnt="0">
        <dgm:presLayoutVars>
          <dgm:orgChart val="1"/>
          <dgm:chPref val="1"/>
          <dgm:dir/>
          <dgm:animOne val="branch"/>
          <dgm:animLvl val="lvl"/>
          <dgm:resizeHandles/>
        </dgm:presLayoutVars>
      </dgm:prSet>
      <dgm:spPr/>
    </dgm:pt>
    <dgm:pt modelId="{4676BD77-0565-4F11-BEAE-EC2DFC85E9BE}" type="pres">
      <dgm:prSet presAssocID="{54B9BA62-8C37-4EBD-A9F3-227A0B7ECA6A}" presName="hierRoot1" presStyleCnt="0">
        <dgm:presLayoutVars>
          <dgm:hierBranch val="init"/>
        </dgm:presLayoutVars>
      </dgm:prSet>
      <dgm:spPr/>
    </dgm:pt>
    <dgm:pt modelId="{9B1C6FC3-6FFE-4090-B862-5084EFF5CAC4}" type="pres">
      <dgm:prSet presAssocID="{54B9BA62-8C37-4EBD-A9F3-227A0B7ECA6A}" presName="rootComposite1" presStyleCnt="0"/>
      <dgm:spPr/>
    </dgm:pt>
    <dgm:pt modelId="{4D23EAF5-3E2A-41BB-B96F-B00F80648670}" type="pres">
      <dgm:prSet presAssocID="{54B9BA62-8C37-4EBD-A9F3-227A0B7ECA6A}" presName="rootText1" presStyleLbl="node0" presStyleIdx="0" presStyleCnt="1">
        <dgm:presLayoutVars>
          <dgm:chPref val="3"/>
        </dgm:presLayoutVars>
      </dgm:prSet>
      <dgm:spPr/>
    </dgm:pt>
    <dgm:pt modelId="{5E8DFFAD-CCF3-4D6C-B82F-A9B6C3347378}" type="pres">
      <dgm:prSet presAssocID="{54B9BA62-8C37-4EBD-A9F3-227A0B7ECA6A}" presName="rootConnector1" presStyleLbl="node1" presStyleIdx="0" presStyleCnt="0"/>
      <dgm:spPr/>
    </dgm:pt>
    <dgm:pt modelId="{A372C64A-B36E-434F-98AF-B17904632315}" type="pres">
      <dgm:prSet presAssocID="{54B9BA62-8C37-4EBD-A9F3-227A0B7ECA6A}" presName="hierChild2" presStyleCnt="0"/>
      <dgm:spPr/>
    </dgm:pt>
    <dgm:pt modelId="{5FF3776A-C058-4F88-9874-6A750B92655A}" type="pres">
      <dgm:prSet presAssocID="{35697C5C-BEF4-4EB8-B199-8D88D674408B}" presName="Name64" presStyleLbl="parChTrans1D2" presStyleIdx="0" presStyleCnt="3"/>
      <dgm:spPr/>
    </dgm:pt>
    <dgm:pt modelId="{C3248284-0023-487D-AAB7-308DF534DE6B}" type="pres">
      <dgm:prSet presAssocID="{91A9AE97-8FD8-4BB3-AFEE-AFE6224A6555}" presName="hierRoot2" presStyleCnt="0">
        <dgm:presLayoutVars>
          <dgm:hierBranch val="init"/>
        </dgm:presLayoutVars>
      </dgm:prSet>
      <dgm:spPr/>
    </dgm:pt>
    <dgm:pt modelId="{A6403D33-F73C-443D-8907-4EBBF7B61076}" type="pres">
      <dgm:prSet presAssocID="{91A9AE97-8FD8-4BB3-AFEE-AFE6224A6555}" presName="rootComposite" presStyleCnt="0"/>
      <dgm:spPr/>
    </dgm:pt>
    <dgm:pt modelId="{149C22F2-F625-4BE5-94AE-67530B9F4F29}" type="pres">
      <dgm:prSet presAssocID="{91A9AE97-8FD8-4BB3-AFEE-AFE6224A6555}" presName="rootText" presStyleLbl="node2" presStyleIdx="0" presStyleCnt="3">
        <dgm:presLayoutVars>
          <dgm:chPref val="3"/>
        </dgm:presLayoutVars>
      </dgm:prSet>
      <dgm:spPr/>
    </dgm:pt>
    <dgm:pt modelId="{AC3CAAB5-B28D-416A-801D-FCEF0DFA1876}" type="pres">
      <dgm:prSet presAssocID="{91A9AE97-8FD8-4BB3-AFEE-AFE6224A6555}" presName="rootConnector" presStyleLbl="node2" presStyleIdx="0" presStyleCnt="3"/>
      <dgm:spPr/>
    </dgm:pt>
    <dgm:pt modelId="{8754EB63-075B-4B2F-83A3-02F05F9001F0}" type="pres">
      <dgm:prSet presAssocID="{91A9AE97-8FD8-4BB3-AFEE-AFE6224A6555}" presName="hierChild4" presStyleCnt="0"/>
      <dgm:spPr/>
    </dgm:pt>
    <dgm:pt modelId="{E5F3216D-9F43-4C26-8F59-C93247F0D9C7}" type="pres">
      <dgm:prSet presAssocID="{400EDB2F-94C9-4ED6-B571-32C3AAE3C552}" presName="Name64" presStyleLbl="parChTrans1D3" presStyleIdx="0" presStyleCnt="5"/>
      <dgm:spPr/>
    </dgm:pt>
    <dgm:pt modelId="{EB58A5AB-5A04-4275-86AA-1C43D8299A19}" type="pres">
      <dgm:prSet presAssocID="{545DF77F-99A7-44B7-8544-39A3D05A9324}" presName="hierRoot2" presStyleCnt="0">
        <dgm:presLayoutVars>
          <dgm:hierBranch val="init"/>
        </dgm:presLayoutVars>
      </dgm:prSet>
      <dgm:spPr/>
    </dgm:pt>
    <dgm:pt modelId="{FC8054A0-6AEF-4E87-B1D6-ED91246BC4F0}" type="pres">
      <dgm:prSet presAssocID="{545DF77F-99A7-44B7-8544-39A3D05A9324}" presName="rootComposite" presStyleCnt="0"/>
      <dgm:spPr/>
    </dgm:pt>
    <dgm:pt modelId="{E1FFB387-B9D2-46F5-9D0B-99AB1628AD6C}" type="pres">
      <dgm:prSet presAssocID="{545DF77F-99A7-44B7-8544-39A3D05A9324}" presName="rootText" presStyleLbl="node3" presStyleIdx="0" presStyleCnt="5">
        <dgm:presLayoutVars>
          <dgm:chPref val="3"/>
        </dgm:presLayoutVars>
      </dgm:prSet>
      <dgm:spPr/>
    </dgm:pt>
    <dgm:pt modelId="{886F78CD-D7CD-410A-ACB7-51F2F6730FA0}" type="pres">
      <dgm:prSet presAssocID="{545DF77F-99A7-44B7-8544-39A3D05A9324}" presName="rootConnector" presStyleLbl="node3" presStyleIdx="0" presStyleCnt="5"/>
      <dgm:spPr/>
    </dgm:pt>
    <dgm:pt modelId="{133FF4CB-670C-432F-8666-B0932C4F20AF}" type="pres">
      <dgm:prSet presAssocID="{545DF77F-99A7-44B7-8544-39A3D05A9324}" presName="hierChild4" presStyleCnt="0"/>
      <dgm:spPr/>
    </dgm:pt>
    <dgm:pt modelId="{3C8C0272-1F77-4E09-A75A-4382A4B03862}" type="pres">
      <dgm:prSet presAssocID="{545DF77F-99A7-44B7-8544-39A3D05A9324}" presName="hierChild5" presStyleCnt="0"/>
      <dgm:spPr/>
    </dgm:pt>
    <dgm:pt modelId="{AE7DB4F2-EE6F-4471-9B99-99FEF67B5125}" type="pres">
      <dgm:prSet presAssocID="{F619BAF5-8DC2-450F-859A-E4354E968005}" presName="Name64" presStyleLbl="parChTrans1D3" presStyleIdx="1" presStyleCnt="5"/>
      <dgm:spPr/>
    </dgm:pt>
    <dgm:pt modelId="{53A33EFE-40EC-496C-9AD3-932EF9FF3ECE}" type="pres">
      <dgm:prSet presAssocID="{51FAFA48-E3A8-4410-B19D-45F57433C6FB}" presName="hierRoot2" presStyleCnt="0">
        <dgm:presLayoutVars>
          <dgm:hierBranch val="init"/>
        </dgm:presLayoutVars>
      </dgm:prSet>
      <dgm:spPr/>
    </dgm:pt>
    <dgm:pt modelId="{5BD809F5-5F87-4612-8436-8261D6C70415}" type="pres">
      <dgm:prSet presAssocID="{51FAFA48-E3A8-4410-B19D-45F57433C6FB}" presName="rootComposite" presStyleCnt="0"/>
      <dgm:spPr/>
    </dgm:pt>
    <dgm:pt modelId="{39DE351B-095E-46B6-A444-27052B843141}" type="pres">
      <dgm:prSet presAssocID="{51FAFA48-E3A8-4410-B19D-45F57433C6FB}" presName="rootText" presStyleLbl="node3" presStyleIdx="1" presStyleCnt="5">
        <dgm:presLayoutVars>
          <dgm:chPref val="3"/>
        </dgm:presLayoutVars>
      </dgm:prSet>
      <dgm:spPr/>
    </dgm:pt>
    <dgm:pt modelId="{E8504E3D-DA0C-4A48-88D9-0FD39C0B198B}" type="pres">
      <dgm:prSet presAssocID="{51FAFA48-E3A8-4410-B19D-45F57433C6FB}" presName="rootConnector" presStyleLbl="node3" presStyleIdx="1" presStyleCnt="5"/>
      <dgm:spPr/>
    </dgm:pt>
    <dgm:pt modelId="{374E459B-E146-4C45-98B2-A68C044D5728}" type="pres">
      <dgm:prSet presAssocID="{51FAFA48-E3A8-4410-B19D-45F57433C6FB}" presName="hierChild4" presStyleCnt="0"/>
      <dgm:spPr/>
    </dgm:pt>
    <dgm:pt modelId="{16E1AF18-8D49-460E-8D1B-2CA3BF45177C}" type="pres">
      <dgm:prSet presAssocID="{51FAFA48-E3A8-4410-B19D-45F57433C6FB}" presName="hierChild5" presStyleCnt="0"/>
      <dgm:spPr/>
    </dgm:pt>
    <dgm:pt modelId="{6CDDE39C-6909-46BB-B88F-45AD7A265FD3}" type="pres">
      <dgm:prSet presAssocID="{7EE6D9AD-23A1-4E15-9A3F-74D942B38EBA}" presName="Name64" presStyleLbl="parChTrans1D3" presStyleIdx="2" presStyleCnt="5"/>
      <dgm:spPr/>
    </dgm:pt>
    <dgm:pt modelId="{EB1E09E3-844B-466C-A751-9FE76BC5B75C}" type="pres">
      <dgm:prSet presAssocID="{E0B8D1C8-67A3-4C49-BF9F-6A7FF390B481}" presName="hierRoot2" presStyleCnt="0">
        <dgm:presLayoutVars>
          <dgm:hierBranch val="init"/>
        </dgm:presLayoutVars>
      </dgm:prSet>
      <dgm:spPr/>
    </dgm:pt>
    <dgm:pt modelId="{54F5B337-F3A8-43EB-8ED5-345E49B9A402}" type="pres">
      <dgm:prSet presAssocID="{E0B8D1C8-67A3-4C49-BF9F-6A7FF390B481}" presName="rootComposite" presStyleCnt="0"/>
      <dgm:spPr/>
    </dgm:pt>
    <dgm:pt modelId="{C0CDE12F-ECC4-4B11-A195-A6B72E5BD8E5}" type="pres">
      <dgm:prSet presAssocID="{E0B8D1C8-67A3-4C49-BF9F-6A7FF390B481}" presName="rootText" presStyleLbl="node3" presStyleIdx="2" presStyleCnt="5">
        <dgm:presLayoutVars>
          <dgm:chPref val="3"/>
        </dgm:presLayoutVars>
      </dgm:prSet>
      <dgm:spPr/>
    </dgm:pt>
    <dgm:pt modelId="{1F7F91BC-284B-4303-9D4B-40088F42B992}" type="pres">
      <dgm:prSet presAssocID="{E0B8D1C8-67A3-4C49-BF9F-6A7FF390B481}" presName="rootConnector" presStyleLbl="node3" presStyleIdx="2" presStyleCnt="5"/>
      <dgm:spPr/>
    </dgm:pt>
    <dgm:pt modelId="{ED98AA28-050E-4B22-8752-066212D3E6AB}" type="pres">
      <dgm:prSet presAssocID="{E0B8D1C8-67A3-4C49-BF9F-6A7FF390B481}" presName="hierChild4" presStyleCnt="0"/>
      <dgm:spPr/>
    </dgm:pt>
    <dgm:pt modelId="{606F9B35-B3DD-4F26-9480-48F4840BADFD}" type="pres">
      <dgm:prSet presAssocID="{E0B8D1C8-67A3-4C49-BF9F-6A7FF390B481}" presName="hierChild5" presStyleCnt="0"/>
      <dgm:spPr/>
    </dgm:pt>
    <dgm:pt modelId="{0B1FADA2-0E42-4BCF-9694-14EF15510FCD}" type="pres">
      <dgm:prSet presAssocID="{91A9AE97-8FD8-4BB3-AFEE-AFE6224A6555}" presName="hierChild5" presStyleCnt="0"/>
      <dgm:spPr/>
    </dgm:pt>
    <dgm:pt modelId="{257821B0-A4C0-47C7-8EDC-317B94B13F01}" type="pres">
      <dgm:prSet presAssocID="{A8BA2722-8107-4637-88B2-BD49AC1931E8}" presName="Name64" presStyleLbl="parChTrans1D2" presStyleIdx="1" presStyleCnt="3"/>
      <dgm:spPr/>
    </dgm:pt>
    <dgm:pt modelId="{353178F8-56DD-4D6E-8DBB-5091747E116D}" type="pres">
      <dgm:prSet presAssocID="{8C1E6025-7A2B-4054-98D8-EB67E51088CB}" presName="hierRoot2" presStyleCnt="0">
        <dgm:presLayoutVars>
          <dgm:hierBranch val="init"/>
        </dgm:presLayoutVars>
      </dgm:prSet>
      <dgm:spPr/>
    </dgm:pt>
    <dgm:pt modelId="{2AED47BC-9853-4FB4-B40F-2866EF18F7FC}" type="pres">
      <dgm:prSet presAssocID="{8C1E6025-7A2B-4054-98D8-EB67E51088CB}" presName="rootComposite" presStyleCnt="0"/>
      <dgm:spPr/>
    </dgm:pt>
    <dgm:pt modelId="{A15194F5-A238-4A67-8A27-C008F484F4BC}" type="pres">
      <dgm:prSet presAssocID="{8C1E6025-7A2B-4054-98D8-EB67E51088CB}" presName="rootText" presStyleLbl="node2" presStyleIdx="1" presStyleCnt="3">
        <dgm:presLayoutVars>
          <dgm:chPref val="3"/>
        </dgm:presLayoutVars>
      </dgm:prSet>
      <dgm:spPr/>
    </dgm:pt>
    <dgm:pt modelId="{C43A4ACD-426B-45D7-B899-F7DE8C286563}" type="pres">
      <dgm:prSet presAssocID="{8C1E6025-7A2B-4054-98D8-EB67E51088CB}" presName="rootConnector" presStyleLbl="node2" presStyleIdx="1" presStyleCnt="3"/>
      <dgm:spPr/>
    </dgm:pt>
    <dgm:pt modelId="{E4074F13-7447-4BAA-B841-B797B62F50C4}" type="pres">
      <dgm:prSet presAssocID="{8C1E6025-7A2B-4054-98D8-EB67E51088CB}" presName="hierChild4" presStyleCnt="0"/>
      <dgm:spPr/>
    </dgm:pt>
    <dgm:pt modelId="{2F38289B-8EAA-4CB4-96E7-C1385901A870}" type="pres">
      <dgm:prSet presAssocID="{1587B8B9-8F96-4A77-9717-576A91E77F32}" presName="Name64" presStyleLbl="parChTrans1D3" presStyleIdx="3" presStyleCnt="5"/>
      <dgm:spPr/>
    </dgm:pt>
    <dgm:pt modelId="{FD5BFF99-0E45-4A44-AC38-5B1B6119411B}" type="pres">
      <dgm:prSet presAssocID="{B193EB7E-9377-44C6-8BD4-0FEF3E5E2DC1}" presName="hierRoot2" presStyleCnt="0">
        <dgm:presLayoutVars>
          <dgm:hierBranch val="init"/>
        </dgm:presLayoutVars>
      </dgm:prSet>
      <dgm:spPr/>
    </dgm:pt>
    <dgm:pt modelId="{E54AE624-3F7A-4DC7-969B-7AC16883DEA8}" type="pres">
      <dgm:prSet presAssocID="{B193EB7E-9377-44C6-8BD4-0FEF3E5E2DC1}" presName="rootComposite" presStyleCnt="0"/>
      <dgm:spPr/>
    </dgm:pt>
    <dgm:pt modelId="{B0E048C4-7CDF-48AE-8E8B-354E706BEA5F}" type="pres">
      <dgm:prSet presAssocID="{B193EB7E-9377-44C6-8BD4-0FEF3E5E2DC1}" presName="rootText" presStyleLbl="node3" presStyleIdx="3" presStyleCnt="5">
        <dgm:presLayoutVars>
          <dgm:chPref val="3"/>
        </dgm:presLayoutVars>
      </dgm:prSet>
      <dgm:spPr/>
    </dgm:pt>
    <dgm:pt modelId="{55F41BC6-E2CA-43EE-A953-B32E4AAD1134}" type="pres">
      <dgm:prSet presAssocID="{B193EB7E-9377-44C6-8BD4-0FEF3E5E2DC1}" presName="rootConnector" presStyleLbl="node3" presStyleIdx="3" presStyleCnt="5"/>
      <dgm:spPr/>
    </dgm:pt>
    <dgm:pt modelId="{823E91BD-CB21-4C90-A0BC-7112B06E535B}" type="pres">
      <dgm:prSet presAssocID="{B193EB7E-9377-44C6-8BD4-0FEF3E5E2DC1}" presName="hierChild4" presStyleCnt="0"/>
      <dgm:spPr/>
    </dgm:pt>
    <dgm:pt modelId="{8BF819E2-564C-40C0-9F20-C8AF844C999A}" type="pres">
      <dgm:prSet presAssocID="{B193EB7E-9377-44C6-8BD4-0FEF3E5E2DC1}" presName="hierChild5" presStyleCnt="0"/>
      <dgm:spPr/>
    </dgm:pt>
    <dgm:pt modelId="{869DEC5A-B9FF-42E2-83C5-B6240DC05E01}" type="pres">
      <dgm:prSet presAssocID="{D551BA55-CEB3-42F5-899B-2B1A6126D237}" presName="Name64" presStyleLbl="parChTrans1D3" presStyleIdx="4" presStyleCnt="5"/>
      <dgm:spPr/>
    </dgm:pt>
    <dgm:pt modelId="{F9790DC0-E735-4BBF-B32E-75EB51D555C6}" type="pres">
      <dgm:prSet presAssocID="{140F4C6F-486E-4827-B752-E9DB4044291F}" presName="hierRoot2" presStyleCnt="0">
        <dgm:presLayoutVars>
          <dgm:hierBranch val="init"/>
        </dgm:presLayoutVars>
      </dgm:prSet>
      <dgm:spPr/>
    </dgm:pt>
    <dgm:pt modelId="{9A854CCB-B5BB-4EB4-BD70-B68919A650DA}" type="pres">
      <dgm:prSet presAssocID="{140F4C6F-486E-4827-B752-E9DB4044291F}" presName="rootComposite" presStyleCnt="0"/>
      <dgm:spPr/>
    </dgm:pt>
    <dgm:pt modelId="{2C5CF790-259C-4CBF-9147-9D39C06B5C23}" type="pres">
      <dgm:prSet presAssocID="{140F4C6F-486E-4827-B752-E9DB4044291F}" presName="rootText" presStyleLbl="node3" presStyleIdx="4" presStyleCnt="5">
        <dgm:presLayoutVars>
          <dgm:chPref val="3"/>
        </dgm:presLayoutVars>
      </dgm:prSet>
      <dgm:spPr/>
    </dgm:pt>
    <dgm:pt modelId="{275623FA-BAAF-47EC-8330-4813A83A218C}" type="pres">
      <dgm:prSet presAssocID="{140F4C6F-486E-4827-B752-E9DB4044291F}" presName="rootConnector" presStyleLbl="node3" presStyleIdx="4" presStyleCnt="5"/>
      <dgm:spPr/>
    </dgm:pt>
    <dgm:pt modelId="{8260DB47-2E5D-4A6B-8091-9242027C66C6}" type="pres">
      <dgm:prSet presAssocID="{140F4C6F-486E-4827-B752-E9DB4044291F}" presName="hierChild4" presStyleCnt="0"/>
      <dgm:spPr/>
    </dgm:pt>
    <dgm:pt modelId="{A210D73E-3EC2-4E80-9938-809DC1C1C27D}" type="pres">
      <dgm:prSet presAssocID="{140F4C6F-486E-4827-B752-E9DB4044291F}" presName="hierChild5" presStyleCnt="0"/>
      <dgm:spPr/>
    </dgm:pt>
    <dgm:pt modelId="{7C9F85DE-5C5D-45B4-86AE-D69BC4163381}" type="pres">
      <dgm:prSet presAssocID="{8C1E6025-7A2B-4054-98D8-EB67E51088CB}" presName="hierChild5" presStyleCnt="0"/>
      <dgm:spPr/>
    </dgm:pt>
    <dgm:pt modelId="{148B8D9A-D657-4C20-BBAF-E228E0961E16}" type="pres">
      <dgm:prSet presAssocID="{B39C4A6D-0241-4798-ACEE-2F750582945C}" presName="Name64" presStyleLbl="parChTrans1D2" presStyleIdx="2" presStyleCnt="3"/>
      <dgm:spPr/>
    </dgm:pt>
    <dgm:pt modelId="{2D3C8B00-BB95-49DB-B757-02E0248FFD26}" type="pres">
      <dgm:prSet presAssocID="{67A8D447-A8E6-45BA-808F-6319A1F2D085}" presName="hierRoot2" presStyleCnt="0">
        <dgm:presLayoutVars>
          <dgm:hierBranch val="init"/>
        </dgm:presLayoutVars>
      </dgm:prSet>
      <dgm:spPr/>
    </dgm:pt>
    <dgm:pt modelId="{06B08275-D3C2-491F-9AA5-3FEF84C0C6F8}" type="pres">
      <dgm:prSet presAssocID="{67A8D447-A8E6-45BA-808F-6319A1F2D085}" presName="rootComposite" presStyleCnt="0"/>
      <dgm:spPr/>
    </dgm:pt>
    <dgm:pt modelId="{FA597D66-02ED-402D-A172-F8E839C50ADF}" type="pres">
      <dgm:prSet presAssocID="{67A8D447-A8E6-45BA-808F-6319A1F2D085}" presName="rootText" presStyleLbl="node2" presStyleIdx="2" presStyleCnt="3">
        <dgm:presLayoutVars>
          <dgm:chPref val="3"/>
        </dgm:presLayoutVars>
      </dgm:prSet>
      <dgm:spPr/>
    </dgm:pt>
    <dgm:pt modelId="{01827A58-E956-4580-AE98-6F5220637C28}" type="pres">
      <dgm:prSet presAssocID="{67A8D447-A8E6-45BA-808F-6319A1F2D085}" presName="rootConnector" presStyleLbl="node2" presStyleIdx="2" presStyleCnt="3"/>
      <dgm:spPr/>
    </dgm:pt>
    <dgm:pt modelId="{19B793AF-9188-409E-B5E7-1117623957A9}" type="pres">
      <dgm:prSet presAssocID="{67A8D447-A8E6-45BA-808F-6319A1F2D085}" presName="hierChild4" presStyleCnt="0"/>
      <dgm:spPr/>
    </dgm:pt>
    <dgm:pt modelId="{ECB0FBDB-8E62-4482-89A9-245580CA3F52}" type="pres">
      <dgm:prSet presAssocID="{67A8D447-A8E6-45BA-808F-6319A1F2D085}" presName="hierChild5" presStyleCnt="0"/>
      <dgm:spPr/>
    </dgm:pt>
    <dgm:pt modelId="{369ED008-85E7-46F6-9014-7523D47BD3E2}" type="pres">
      <dgm:prSet presAssocID="{54B9BA62-8C37-4EBD-A9F3-227A0B7ECA6A}" presName="hierChild3" presStyleCnt="0"/>
      <dgm:spPr/>
    </dgm:pt>
  </dgm:ptLst>
  <dgm:cxnLst>
    <dgm:cxn modelId="{B7A22403-4271-4C94-BD8A-BC2BDA061647}" type="presOf" srcId="{B193EB7E-9377-44C6-8BD4-0FEF3E5E2DC1}" destId="{B0E048C4-7CDF-48AE-8E8B-354E706BEA5F}" srcOrd="0" destOrd="0" presId="urn:microsoft.com/office/officeart/2009/3/layout/HorizontalOrganizationChart"/>
    <dgm:cxn modelId="{146E8606-1CEA-40F2-8CD8-AE3F84CF06EA}" type="presOf" srcId="{B193EB7E-9377-44C6-8BD4-0FEF3E5E2DC1}" destId="{55F41BC6-E2CA-43EE-A953-B32E4AAD1134}" srcOrd="1" destOrd="0" presId="urn:microsoft.com/office/officeart/2009/3/layout/HorizontalOrganizationChart"/>
    <dgm:cxn modelId="{2536CE12-9B85-425C-9E60-A56D14B72071}" type="presOf" srcId="{51FAFA48-E3A8-4410-B19D-45F57433C6FB}" destId="{E8504E3D-DA0C-4A48-88D9-0FD39C0B198B}" srcOrd="1" destOrd="0" presId="urn:microsoft.com/office/officeart/2009/3/layout/HorizontalOrganizationChart"/>
    <dgm:cxn modelId="{C1528315-B81A-431D-92F8-4A1C4847EE04}" type="presOf" srcId="{E0B8D1C8-67A3-4C49-BF9F-6A7FF390B481}" destId="{C0CDE12F-ECC4-4B11-A195-A6B72E5BD8E5}" srcOrd="0" destOrd="0" presId="urn:microsoft.com/office/officeart/2009/3/layout/HorizontalOrganizationChart"/>
    <dgm:cxn modelId="{F9DD181A-5BD0-4FCF-BB3E-89EAB2D72E5D}" type="presOf" srcId="{F619BAF5-8DC2-450F-859A-E4354E968005}" destId="{AE7DB4F2-EE6F-4471-9B99-99FEF67B5125}" srcOrd="0" destOrd="0" presId="urn:microsoft.com/office/officeart/2009/3/layout/HorizontalOrganizationChart"/>
    <dgm:cxn modelId="{C5B01737-4756-4433-BA12-9F95E19BA23E}" type="presOf" srcId="{67A8D447-A8E6-45BA-808F-6319A1F2D085}" destId="{FA597D66-02ED-402D-A172-F8E839C50ADF}" srcOrd="0" destOrd="0" presId="urn:microsoft.com/office/officeart/2009/3/layout/HorizontalOrganizationChart"/>
    <dgm:cxn modelId="{D660A938-C000-469C-8E9D-D4983F85F013}" type="presOf" srcId="{D551BA55-CEB3-42F5-899B-2B1A6126D237}" destId="{869DEC5A-B9FF-42E2-83C5-B6240DC05E01}" srcOrd="0" destOrd="0" presId="urn:microsoft.com/office/officeart/2009/3/layout/HorizontalOrganizationChart"/>
    <dgm:cxn modelId="{A3A2AC3B-81A2-40C7-A8A5-3DAB897E9F54}" type="presOf" srcId="{91A9AE97-8FD8-4BB3-AFEE-AFE6224A6555}" destId="{149C22F2-F625-4BE5-94AE-67530B9F4F29}" srcOrd="0" destOrd="0" presId="urn:microsoft.com/office/officeart/2009/3/layout/HorizontalOrganizationChart"/>
    <dgm:cxn modelId="{CD3CAF61-FAF5-4E3D-B3A4-9956C40B1DF0}" type="presOf" srcId="{400EDB2F-94C9-4ED6-B571-32C3AAE3C552}" destId="{E5F3216D-9F43-4C26-8F59-C93247F0D9C7}" srcOrd="0" destOrd="0" presId="urn:microsoft.com/office/officeart/2009/3/layout/HorizontalOrganizationChart"/>
    <dgm:cxn modelId="{4CCDFE66-701C-42CD-A06D-A8A2B43FA5DF}" type="presOf" srcId="{54B9BA62-8C37-4EBD-A9F3-227A0B7ECA6A}" destId="{5E8DFFAD-CCF3-4D6C-B82F-A9B6C3347378}" srcOrd="1" destOrd="0" presId="urn:microsoft.com/office/officeart/2009/3/layout/HorizontalOrganizationChart"/>
    <dgm:cxn modelId="{10A2A367-6197-43BA-B7BC-78A2EB3F2E6F}" srcId="{54B9BA62-8C37-4EBD-A9F3-227A0B7ECA6A}" destId="{91A9AE97-8FD8-4BB3-AFEE-AFE6224A6555}" srcOrd="0" destOrd="0" parTransId="{35697C5C-BEF4-4EB8-B199-8D88D674408B}" sibTransId="{E11F2F6D-5B25-49A8-ABEE-7299B8C96C6E}"/>
    <dgm:cxn modelId="{59356369-F1A8-4B03-891C-4DAF894CD574}" srcId="{91A9AE97-8FD8-4BB3-AFEE-AFE6224A6555}" destId="{545DF77F-99A7-44B7-8544-39A3D05A9324}" srcOrd="0" destOrd="0" parTransId="{400EDB2F-94C9-4ED6-B571-32C3AAE3C552}" sibTransId="{DB44C21E-1F2B-4204-9344-8A33E6FC8BFD}"/>
    <dgm:cxn modelId="{974A126C-00CD-4D1A-B69A-1BBAADC62E64}" type="presOf" srcId="{54B9BA62-8C37-4EBD-A9F3-227A0B7ECA6A}" destId="{4D23EAF5-3E2A-41BB-B96F-B00F80648670}" srcOrd="0" destOrd="0" presId="urn:microsoft.com/office/officeart/2009/3/layout/HorizontalOrganizationChart"/>
    <dgm:cxn modelId="{BEAC2E73-4045-487B-8064-6E38C67456A4}" srcId="{8C1E6025-7A2B-4054-98D8-EB67E51088CB}" destId="{140F4C6F-486E-4827-B752-E9DB4044291F}" srcOrd="1" destOrd="0" parTransId="{D551BA55-CEB3-42F5-899B-2B1A6126D237}" sibTransId="{BF8EB4D2-95DE-49D1-BE29-84F978A8AE3B}"/>
    <dgm:cxn modelId="{949DA754-4FEB-4BA4-BAE6-32610B77A6C7}" srcId="{91A9AE97-8FD8-4BB3-AFEE-AFE6224A6555}" destId="{E0B8D1C8-67A3-4C49-BF9F-6A7FF390B481}" srcOrd="2" destOrd="0" parTransId="{7EE6D9AD-23A1-4E15-9A3F-74D942B38EBA}" sibTransId="{B3E08152-7AA4-450A-A83E-24D114D12A5B}"/>
    <dgm:cxn modelId="{E5B60856-E70F-4435-B534-CC509805ECA6}" type="presOf" srcId="{7EE6D9AD-23A1-4E15-9A3F-74D942B38EBA}" destId="{6CDDE39C-6909-46BB-B88F-45AD7A265FD3}" srcOrd="0" destOrd="0" presId="urn:microsoft.com/office/officeart/2009/3/layout/HorizontalOrganizationChart"/>
    <dgm:cxn modelId="{FDB54D76-675D-49F5-9E84-1E151B6D0506}" srcId="{54B9BA62-8C37-4EBD-A9F3-227A0B7ECA6A}" destId="{8C1E6025-7A2B-4054-98D8-EB67E51088CB}" srcOrd="1" destOrd="0" parTransId="{A8BA2722-8107-4637-88B2-BD49AC1931E8}" sibTransId="{4206E917-7681-48D5-B7CD-7683FCAD602C}"/>
    <dgm:cxn modelId="{6F21F880-0088-4A30-B18D-249E704CA3F8}" srcId="{DBCE4511-3C5E-4801-9253-22F67B4F3CA4}" destId="{54B9BA62-8C37-4EBD-A9F3-227A0B7ECA6A}" srcOrd="0" destOrd="0" parTransId="{A1E39087-6DF4-450D-83ED-063A53808C22}" sibTransId="{E5159A6F-1D0C-4D5D-BDA6-5AB157D99C60}"/>
    <dgm:cxn modelId="{1FA6FD85-6C57-46CA-B13B-EA2184D408CF}" type="presOf" srcId="{E0B8D1C8-67A3-4C49-BF9F-6A7FF390B481}" destId="{1F7F91BC-284B-4303-9D4B-40088F42B992}" srcOrd="1" destOrd="0" presId="urn:microsoft.com/office/officeart/2009/3/layout/HorizontalOrganizationChart"/>
    <dgm:cxn modelId="{1B5C2586-3A34-463B-BB7F-BF5A4B99AECD}" type="presOf" srcId="{B39C4A6D-0241-4798-ACEE-2F750582945C}" destId="{148B8D9A-D657-4C20-BBAF-E228E0961E16}" srcOrd="0" destOrd="0" presId="urn:microsoft.com/office/officeart/2009/3/layout/HorizontalOrganizationChart"/>
    <dgm:cxn modelId="{01A5428B-0FA6-4B66-B014-99E5EB000E74}" srcId="{8C1E6025-7A2B-4054-98D8-EB67E51088CB}" destId="{B193EB7E-9377-44C6-8BD4-0FEF3E5E2DC1}" srcOrd="0" destOrd="0" parTransId="{1587B8B9-8F96-4A77-9717-576A91E77F32}" sibTransId="{6F486193-91EE-4644-BC57-7DD699DAFDE7}"/>
    <dgm:cxn modelId="{6312A691-C854-46CF-8A5D-EACE1AB7A671}" srcId="{91A9AE97-8FD8-4BB3-AFEE-AFE6224A6555}" destId="{51FAFA48-E3A8-4410-B19D-45F57433C6FB}" srcOrd="1" destOrd="0" parTransId="{F619BAF5-8DC2-450F-859A-E4354E968005}" sibTransId="{532454A9-968C-45A1-85B4-4F6077102386}"/>
    <dgm:cxn modelId="{93EEDA91-CAF2-4D2A-ACAF-54C412B5D3F3}" type="presOf" srcId="{545DF77F-99A7-44B7-8544-39A3D05A9324}" destId="{E1FFB387-B9D2-46F5-9D0B-99AB1628AD6C}" srcOrd="0" destOrd="0" presId="urn:microsoft.com/office/officeart/2009/3/layout/HorizontalOrganizationChart"/>
    <dgm:cxn modelId="{1AC45693-0900-4CC0-900A-51D61CC5E30B}" type="presOf" srcId="{140F4C6F-486E-4827-B752-E9DB4044291F}" destId="{275623FA-BAAF-47EC-8330-4813A83A218C}" srcOrd="1" destOrd="0" presId="urn:microsoft.com/office/officeart/2009/3/layout/HorizontalOrganizationChart"/>
    <dgm:cxn modelId="{A32D2B9F-0381-48E5-946A-BE78C65153DE}" type="presOf" srcId="{A8BA2722-8107-4637-88B2-BD49AC1931E8}" destId="{257821B0-A4C0-47C7-8EDC-317B94B13F01}" srcOrd="0" destOrd="0" presId="urn:microsoft.com/office/officeart/2009/3/layout/HorizontalOrganizationChart"/>
    <dgm:cxn modelId="{A62EBDA6-961D-41F6-A46F-B415994180E6}" type="presOf" srcId="{35697C5C-BEF4-4EB8-B199-8D88D674408B}" destId="{5FF3776A-C058-4F88-9874-6A750B92655A}" srcOrd="0" destOrd="0" presId="urn:microsoft.com/office/officeart/2009/3/layout/HorizontalOrganizationChart"/>
    <dgm:cxn modelId="{DC735DB0-1299-426A-BDB8-46493C11011D}" type="presOf" srcId="{DBCE4511-3C5E-4801-9253-22F67B4F3CA4}" destId="{DFDB4615-4C3C-43F2-A372-48722C93FD45}" srcOrd="0" destOrd="0" presId="urn:microsoft.com/office/officeart/2009/3/layout/HorizontalOrganizationChart"/>
    <dgm:cxn modelId="{90AAC0B5-2AED-4AFC-8C29-135CE7D415E9}" type="presOf" srcId="{140F4C6F-486E-4827-B752-E9DB4044291F}" destId="{2C5CF790-259C-4CBF-9147-9D39C06B5C23}" srcOrd="0" destOrd="0" presId="urn:microsoft.com/office/officeart/2009/3/layout/HorizontalOrganizationChart"/>
    <dgm:cxn modelId="{CF4C62B7-8E0D-4A3C-9F9C-0F09589BA1B2}" type="presOf" srcId="{91A9AE97-8FD8-4BB3-AFEE-AFE6224A6555}" destId="{AC3CAAB5-B28D-416A-801D-FCEF0DFA1876}" srcOrd="1" destOrd="0" presId="urn:microsoft.com/office/officeart/2009/3/layout/HorizontalOrganizationChart"/>
    <dgm:cxn modelId="{F3A139C4-1FE8-4223-B1A0-1F6C19FEB1E3}" type="presOf" srcId="{67A8D447-A8E6-45BA-808F-6319A1F2D085}" destId="{01827A58-E956-4580-AE98-6F5220637C28}" srcOrd="1" destOrd="0" presId="urn:microsoft.com/office/officeart/2009/3/layout/HorizontalOrganizationChart"/>
    <dgm:cxn modelId="{0146BBC6-3141-4DC5-AE23-6CA65BA65928}" srcId="{54B9BA62-8C37-4EBD-A9F3-227A0B7ECA6A}" destId="{67A8D447-A8E6-45BA-808F-6319A1F2D085}" srcOrd="2" destOrd="0" parTransId="{B39C4A6D-0241-4798-ACEE-2F750582945C}" sibTransId="{F3D0DFF8-9EDC-4021-B562-4B893237A1DB}"/>
    <dgm:cxn modelId="{3B1185CF-E70A-4800-B9C5-C56262B8B8A9}" type="presOf" srcId="{8C1E6025-7A2B-4054-98D8-EB67E51088CB}" destId="{C43A4ACD-426B-45D7-B899-F7DE8C286563}" srcOrd="1" destOrd="0" presId="urn:microsoft.com/office/officeart/2009/3/layout/HorizontalOrganizationChart"/>
    <dgm:cxn modelId="{1BF716DE-7D96-4EB6-9426-9BB44C02658D}" type="presOf" srcId="{51FAFA48-E3A8-4410-B19D-45F57433C6FB}" destId="{39DE351B-095E-46B6-A444-27052B843141}" srcOrd="0" destOrd="0" presId="urn:microsoft.com/office/officeart/2009/3/layout/HorizontalOrganizationChart"/>
    <dgm:cxn modelId="{DAB0AAE4-F530-45EB-9072-CC6020A1BC6E}" type="presOf" srcId="{8C1E6025-7A2B-4054-98D8-EB67E51088CB}" destId="{A15194F5-A238-4A67-8A27-C008F484F4BC}" srcOrd="0" destOrd="0" presId="urn:microsoft.com/office/officeart/2009/3/layout/HorizontalOrganizationChart"/>
    <dgm:cxn modelId="{E119CEFB-72D2-4466-8DC3-2B31633C3F79}" type="presOf" srcId="{1587B8B9-8F96-4A77-9717-576A91E77F32}" destId="{2F38289B-8EAA-4CB4-96E7-C1385901A870}" srcOrd="0" destOrd="0" presId="urn:microsoft.com/office/officeart/2009/3/layout/HorizontalOrganizationChart"/>
    <dgm:cxn modelId="{1A1C46FD-04FC-4F3B-84AB-1E1C925472FE}" type="presOf" srcId="{545DF77F-99A7-44B7-8544-39A3D05A9324}" destId="{886F78CD-D7CD-410A-ACB7-51F2F6730FA0}" srcOrd="1" destOrd="0" presId="urn:microsoft.com/office/officeart/2009/3/layout/HorizontalOrganizationChart"/>
    <dgm:cxn modelId="{8C6194FC-B533-4D25-83DE-671DC475B14B}" type="presParOf" srcId="{DFDB4615-4C3C-43F2-A372-48722C93FD45}" destId="{4676BD77-0565-4F11-BEAE-EC2DFC85E9BE}" srcOrd="0" destOrd="0" presId="urn:microsoft.com/office/officeart/2009/3/layout/HorizontalOrganizationChart"/>
    <dgm:cxn modelId="{6FE3B00E-1822-4207-9FF5-FE8B393D708E}" type="presParOf" srcId="{4676BD77-0565-4F11-BEAE-EC2DFC85E9BE}" destId="{9B1C6FC3-6FFE-4090-B862-5084EFF5CAC4}" srcOrd="0" destOrd="0" presId="urn:microsoft.com/office/officeart/2009/3/layout/HorizontalOrganizationChart"/>
    <dgm:cxn modelId="{E40B0F53-3BE6-43AB-BE8B-A311666D8E74}" type="presParOf" srcId="{9B1C6FC3-6FFE-4090-B862-5084EFF5CAC4}" destId="{4D23EAF5-3E2A-41BB-B96F-B00F80648670}" srcOrd="0" destOrd="0" presId="urn:microsoft.com/office/officeart/2009/3/layout/HorizontalOrganizationChart"/>
    <dgm:cxn modelId="{6570286B-48CE-46A0-AE6E-998C74AF2E19}" type="presParOf" srcId="{9B1C6FC3-6FFE-4090-B862-5084EFF5CAC4}" destId="{5E8DFFAD-CCF3-4D6C-B82F-A9B6C3347378}" srcOrd="1" destOrd="0" presId="urn:microsoft.com/office/officeart/2009/3/layout/HorizontalOrganizationChart"/>
    <dgm:cxn modelId="{E8193B54-511D-4B9F-AC4D-C926F4AF8198}" type="presParOf" srcId="{4676BD77-0565-4F11-BEAE-EC2DFC85E9BE}" destId="{A372C64A-B36E-434F-98AF-B17904632315}" srcOrd="1" destOrd="0" presId="urn:microsoft.com/office/officeart/2009/3/layout/HorizontalOrganizationChart"/>
    <dgm:cxn modelId="{35CBC3A5-77F1-4D21-A619-2D8D326B9B41}" type="presParOf" srcId="{A372C64A-B36E-434F-98AF-B17904632315}" destId="{5FF3776A-C058-4F88-9874-6A750B92655A}" srcOrd="0" destOrd="0" presId="urn:microsoft.com/office/officeart/2009/3/layout/HorizontalOrganizationChart"/>
    <dgm:cxn modelId="{CB7A1F29-1E25-446E-AC39-28C3AB61F30A}" type="presParOf" srcId="{A372C64A-B36E-434F-98AF-B17904632315}" destId="{C3248284-0023-487D-AAB7-308DF534DE6B}" srcOrd="1" destOrd="0" presId="urn:microsoft.com/office/officeart/2009/3/layout/HorizontalOrganizationChart"/>
    <dgm:cxn modelId="{3391B007-8051-4713-9E82-773D7EE77B14}" type="presParOf" srcId="{C3248284-0023-487D-AAB7-308DF534DE6B}" destId="{A6403D33-F73C-443D-8907-4EBBF7B61076}" srcOrd="0" destOrd="0" presId="urn:microsoft.com/office/officeart/2009/3/layout/HorizontalOrganizationChart"/>
    <dgm:cxn modelId="{A9C34037-B2FF-42BB-A5D2-3A63A51B0286}" type="presParOf" srcId="{A6403D33-F73C-443D-8907-4EBBF7B61076}" destId="{149C22F2-F625-4BE5-94AE-67530B9F4F29}" srcOrd="0" destOrd="0" presId="urn:microsoft.com/office/officeart/2009/3/layout/HorizontalOrganizationChart"/>
    <dgm:cxn modelId="{14D6C9EB-EE22-455C-A157-9680B9A417C8}" type="presParOf" srcId="{A6403D33-F73C-443D-8907-4EBBF7B61076}" destId="{AC3CAAB5-B28D-416A-801D-FCEF0DFA1876}" srcOrd="1" destOrd="0" presId="urn:microsoft.com/office/officeart/2009/3/layout/HorizontalOrganizationChart"/>
    <dgm:cxn modelId="{4325AB7A-EA12-4522-B29F-7C0573AE8B74}" type="presParOf" srcId="{C3248284-0023-487D-AAB7-308DF534DE6B}" destId="{8754EB63-075B-4B2F-83A3-02F05F9001F0}" srcOrd="1" destOrd="0" presId="urn:microsoft.com/office/officeart/2009/3/layout/HorizontalOrganizationChart"/>
    <dgm:cxn modelId="{98FCE66C-CF61-4C95-9473-929A04B563F2}" type="presParOf" srcId="{8754EB63-075B-4B2F-83A3-02F05F9001F0}" destId="{E5F3216D-9F43-4C26-8F59-C93247F0D9C7}" srcOrd="0" destOrd="0" presId="urn:microsoft.com/office/officeart/2009/3/layout/HorizontalOrganizationChart"/>
    <dgm:cxn modelId="{AC7E6686-FA7B-403E-BFB8-6B8E9151DEC2}" type="presParOf" srcId="{8754EB63-075B-4B2F-83A3-02F05F9001F0}" destId="{EB58A5AB-5A04-4275-86AA-1C43D8299A19}" srcOrd="1" destOrd="0" presId="urn:microsoft.com/office/officeart/2009/3/layout/HorizontalOrganizationChart"/>
    <dgm:cxn modelId="{99B4B972-0785-4FF0-9E50-3B3BDAD553D3}" type="presParOf" srcId="{EB58A5AB-5A04-4275-86AA-1C43D8299A19}" destId="{FC8054A0-6AEF-4E87-B1D6-ED91246BC4F0}" srcOrd="0" destOrd="0" presId="urn:microsoft.com/office/officeart/2009/3/layout/HorizontalOrganizationChart"/>
    <dgm:cxn modelId="{907208DC-4F31-4B72-A8EB-6E125E736F21}" type="presParOf" srcId="{FC8054A0-6AEF-4E87-B1D6-ED91246BC4F0}" destId="{E1FFB387-B9D2-46F5-9D0B-99AB1628AD6C}" srcOrd="0" destOrd="0" presId="urn:microsoft.com/office/officeart/2009/3/layout/HorizontalOrganizationChart"/>
    <dgm:cxn modelId="{94A6171E-E9B2-4E47-BB87-676D5B855123}" type="presParOf" srcId="{FC8054A0-6AEF-4E87-B1D6-ED91246BC4F0}" destId="{886F78CD-D7CD-410A-ACB7-51F2F6730FA0}" srcOrd="1" destOrd="0" presId="urn:microsoft.com/office/officeart/2009/3/layout/HorizontalOrganizationChart"/>
    <dgm:cxn modelId="{B5288926-B850-413D-A3FB-CD3FDB3A377B}" type="presParOf" srcId="{EB58A5AB-5A04-4275-86AA-1C43D8299A19}" destId="{133FF4CB-670C-432F-8666-B0932C4F20AF}" srcOrd="1" destOrd="0" presId="urn:microsoft.com/office/officeart/2009/3/layout/HorizontalOrganizationChart"/>
    <dgm:cxn modelId="{BA80142F-3332-4D24-BD7A-57A834B12C50}" type="presParOf" srcId="{EB58A5AB-5A04-4275-86AA-1C43D8299A19}" destId="{3C8C0272-1F77-4E09-A75A-4382A4B03862}" srcOrd="2" destOrd="0" presId="urn:microsoft.com/office/officeart/2009/3/layout/HorizontalOrganizationChart"/>
    <dgm:cxn modelId="{9F6311FC-7EF1-4BBC-B724-F7AF85987B91}" type="presParOf" srcId="{8754EB63-075B-4B2F-83A3-02F05F9001F0}" destId="{AE7DB4F2-EE6F-4471-9B99-99FEF67B5125}" srcOrd="2" destOrd="0" presId="urn:microsoft.com/office/officeart/2009/3/layout/HorizontalOrganizationChart"/>
    <dgm:cxn modelId="{B471917E-7C68-42A7-90F3-A855C38F9EB3}" type="presParOf" srcId="{8754EB63-075B-4B2F-83A3-02F05F9001F0}" destId="{53A33EFE-40EC-496C-9AD3-932EF9FF3ECE}" srcOrd="3" destOrd="0" presId="urn:microsoft.com/office/officeart/2009/3/layout/HorizontalOrganizationChart"/>
    <dgm:cxn modelId="{1D5BA9E4-706E-483D-B366-3984D8D56475}" type="presParOf" srcId="{53A33EFE-40EC-496C-9AD3-932EF9FF3ECE}" destId="{5BD809F5-5F87-4612-8436-8261D6C70415}" srcOrd="0" destOrd="0" presId="urn:microsoft.com/office/officeart/2009/3/layout/HorizontalOrganizationChart"/>
    <dgm:cxn modelId="{D728DA2A-780B-4DDC-BB50-F8B29CBAABA5}" type="presParOf" srcId="{5BD809F5-5F87-4612-8436-8261D6C70415}" destId="{39DE351B-095E-46B6-A444-27052B843141}" srcOrd="0" destOrd="0" presId="urn:microsoft.com/office/officeart/2009/3/layout/HorizontalOrganizationChart"/>
    <dgm:cxn modelId="{4F04CC64-C793-45A2-802C-DB5CC6C0485E}" type="presParOf" srcId="{5BD809F5-5F87-4612-8436-8261D6C70415}" destId="{E8504E3D-DA0C-4A48-88D9-0FD39C0B198B}" srcOrd="1" destOrd="0" presId="urn:microsoft.com/office/officeart/2009/3/layout/HorizontalOrganizationChart"/>
    <dgm:cxn modelId="{16BDF885-F310-4DF5-B904-37090A7AC4BD}" type="presParOf" srcId="{53A33EFE-40EC-496C-9AD3-932EF9FF3ECE}" destId="{374E459B-E146-4C45-98B2-A68C044D5728}" srcOrd="1" destOrd="0" presId="urn:microsoft.com/office/officeart/2009/3/layout/HorizontalOrganizationChart"/>
    <dgm:cxn modelId="{3E0EEA15-7EC4-4132-8DFC-042E8E99C80A}" type="presParOf" srcId="{53A33EFE-40EC-496C-9AD3-932EF9FF3ECE}" destId="{16E1AF18-8D49-460E-8D1B-2CA3BF45177C}" srcOrd="2" destOrd="0" presId="urn:microsoft.com/office/officeart/2009/3/layout/HorizontalOrganizationChart"/>
    <dgm:cxn modelId="{6D0BB166-D4C2-491B-A16E-CF60F4335C97}" type="presParOf" srcId="{8754EB63-075B-4B2F-83A3-02F05F9001F0}" destId="{6CDDE39C-6909-46BB-B88F-45AD7A265FD3}" srcOrd="4" destOrd="0" presId="urn:microsoft.com/office/officeart/2009/3/layout/HorizontalOrganizationChart"/>
    <dgm:cxn modelId="{E387F1F1-6E5A-4EF1-8BFE-1B4B7568E335}" type="presParOf" srcId="{8754EB63-075B-4B2F-83A3-02F05F9001F0}" destId="{EB1E09E3-844B-466C-A751-9FE76BC5B75C}" srcOrd="5" destOrd="0" presId="urn:microsoft.com/office/officeart/2009/3/layout/HorizontalOrganizationChart"/>
    <dgm:cxn modelId="{87F0C12B-5122-4FD2-BA24-F941D234CFAD}" type="presParOf" srcId="{EB1E09E3-844B-466C-A751-9FE76BC5B75C}" destId="{54F5B337-F3A8-43EB-8ED5-345E49B9A402}" srcOrd="0" destOrd="0" presId="urn:microsoft.com/office/officeart/2009/3/layout/HorizontalOrganizationChart"/>
    <dgm:cxn modelId="{1EC65892-79D5-4465-8672-39A145AF0F70}" type="presParOf" srcId="{54F5B337-F3A8-43EB-8ED5-345E49B9A402}" destId="{C0CDE12F-ECC4-4B11-A195-A6B72E5BD8E5}" srcOrd="0" destOrd="0" presId="urn:microsoft.com/office/officeart/2009/3/layout/HorizontalOrganizationChart"/>
    <dgm:cxn modelId="{B21439DB-C64D-4136-98FA-1C24B472F609}" type="presParOf" srcId="{54F5B337-F3A8-43EB-8ED5-345E49B9A402}" destId="{1F7F91BC-284B-4303-9D4B-40088F42B992}" srcOrd="1" destOrd="0" presId="urn:microsoft.com/office/officeart/2009/3/layout/HorizontalOrganizationChart"/>
    <dgm:cxn modelId="{6240BFF9-E89B-4E14-B3D4-503CC386C755}" type="presParOf" srcId="{EB1E09E3-844B-466C-A751-9FE76BC5B75C}" destId="{ED98AA28-050E-4B22-8752-066212D3E6AB}" srcOrd="1" destOrd="0" presId="urn:microsoft.com/office/officeart/2009/3/layout/HorizontalOrganizationChart"/>
    <dgm:cxn modelId="{6E96DE14-22BD-4B07-9A0E-5357D2E10EDC}" type="presParOf" srcId="{EB1E09E3-844B-466C-A751-9FE76BC5B75C}" destId="{606F9B35-B3DD-4F26-9480-48F4840BADFD}" srcOrd="2" destOrd="0" presId="urn:microsoft.com/office/officeart/2009/3/layout/HorizontalOrganizationChart"/>
    <dgm:cxn modelId="{CDD5CAEA-27CA-46B2-8868-335759F9DAB6}" type="presParOf" srcId="{C3248284-0023-487D-AAB7-308DF534DE6B}" destId="{0B1FADA2-0E42-4BCF-9694-14EF15510FCD}" srcOrd="2" destOrd="0" presId="urn:microsoft.com/office/officeart/2009/3/layout/HorizontalOrganizationChart"/>
    <dgm:cxn modelId="{05CBD300-3B7C-443C-86AB-ED908F38E7DE}" type="presParOf" srcId="{A372C64A-B36E-434F-98AF-B17904632315}" destId="{257821B0-A4C0-47C7-8EDC-317B94B13F01}" srcOrd="2" destOrd="0" presId="urn:microsoft.com/office/officeart/2009/3/layout/HorizontalOrganizationChart"/>
    <dgm:cxn modelId="{CE435F79-8CDC-421F-86A7-3C84E5A806AC}" type="presParOf" srcId="{A372C64A-B36E-434F-98AF-B17904632315}" destId="{353178F8-56DD-4D6E-8DBB-5091747E116D}" srcOrd="3" destOrd="0" presId="urn:microsoft.com/office/officeart/2009/3/layout/HorizontalOrganizationChart"/>
    <dgm:cxn modelId="{299A84DE-95FD-4965-87D7-B2AC4A81C045}" type="presParOf" srcId="{353178F8-56DD-4D6E-8DBB-5091747E116D}" destId="{2AED47BC-9853-4FB4-B40F-2866EF18F7FC}" srcOrd="0" destOrd="0" presId="urn:microsoft.com/office/officeart/2009/3/layout/HorizontalOrganizationChart"/>
    <dgm:cxn modelId="{CB5C4D29-082D-47C1-A919-1C73BB5E133F}" type="presParOf" srcId="{2AED47BC-9853-4FB4-B40F-2866EF18F7FC}" destId="{A15194F5-A238-4A67-8A27-C008F484F4BC}" srcOrd="0" destOrd="0" presId="urn:microsoft.com/office/officeart/2009/3/layout/HorizontalOrganizationChart"/>
    <dgm:cxn modelId="{735820C8-25E7-4F18-AFC2-AD1DF79B963B}" type="presParOf" srcId="{2AED47BC-9853-4FB4-B40F-2866EF18F7FC}" destId="{C43A4ACD-426B-45D7-B899-F7DE8C286563}" srcOrd="1" destOrd="0" presId="urn:microsoft.com/office/officeart/2009/3/layout/HorizontalOrganizationChart"/>
    <dgm:cxn modelId="{BE43DC26-A2C3-4D9D-BE9B-C9C2833D2034}" type="presParOf" srcId="{353178F8-56DD-4D6E-8DBB-5091747E116D}" destId="{E4074F13-7447-4BAA-B841-B797B62F50C4}" srcOrd="1" destOrd="0" presId="urn:microsoft.com/office/officeart/2009/3/layout/HorizontalOrganizationChart"/>
    <dgm:cxn modelId="{622D862D-B838-4764-8016-F6A90C20A71A}" type="presParOf" srcId="{E4074F13-7447-4BAA-B841-B797B62F50C4}" destId="{2F38289B-8EAA-4CB4-96E7-C1385901A870}" srcOrd="0" destOrd="0" presId="urn:microsoft.com/office/officeart/2009/3/layout/HorizontalOrganizationChart"/>
    <dgm:cxn modelId="{3EDE8DA7-F5EC-49A2-9458-B0B32BB11CBA}" type="presParOf" srcId="{E4074F13-7447-4BAA-B841-B797B62F50C4}" destId="{FD5BFF99-0E45-4A44-AC38-5B1B6119411B}" srcOrd="1" destOrd="0" presId="urn:microsoft.com/office/officeart/2009/3/layout/HorizontalOrganizationChart"/>
    <dgm:cxn modelId="{974B9805-8049-4B22-B683-8B7785F8821A}" type="presParOf" srcId="{FD5BFF99-0E45-4A44-AC38-5B1B6119411B}" destId="{E54AE624-3F7A-4DC7-969B-7AC16883DEA8}" srcOrd="0" destOrd="0" presId="urn:microsoft.com/office/officeart/2009/3/layout/HorizontalOrganizationChart"/>
    <dgm:cxn modelId="{EF0576F0-66ED-4022-B6D0-F5430FB3FD8E}" type="presParOf" srcId="{E54AE624-3F7A-4DC7-969B-7AC16883DEA8}" destId="{B0E048C4-7CDF-48AE-8E8B-354E706BEA5F}" srcOrd="0" destOrd="0" presId="urn:microsoft.com/office/officeart/2009/3/layout/HorizontalOrganizationChart"/>
    <dgm:cxn modelId="{FC6EDBD7-2A77-41C5-82BC-3C6D40CE27EF}" type="presParOf" srcId="{E54AE624-3F7A-4DC7-969B-7AC16883DEA8}" destId="{55F41BC6-E2CA-43EE-A953-B32E4AAD1134}" srcOrd="1" destOrd="0" presId="urn:microsoft.com/office/officeart/2009/3/layout/HorizontalOrganizationChart"/>
    <dgm:cxn modelId="{2EC559B1-5F5E-4CD0-9971-36471B8FB15B}" type="presParOf" srcId="{FD5BFF99-0E45-4A44-AC38-5B1B6119411B}" destId="{823E91BD-CB21-4C90-A0BC-7112B06E535B}" srcOrd="1" destOrd="0" presId="urn:microsoft.com/office/officeart/2009/3/layout/HorizontalOrganizationChart"/>
    <dgm:cxn modelId="{797BCE9D-0B8E-4E55-A97C-E1CB304880F8}" type="presParOf" srcId="{FD5BFF99-0E45-4A44-AC38-5B1B6119411B}" destId="{8BF819E2-564C-40C0-9F20-C8AF844C999A}" srcOrd="2" destOrd="0" presId="urn:microsoft.com/office/officeart/2009/3/layout/HorizontalOrganizationChart"/>
    <dgm:cxn modelId="{78035655-145C-4CE6-8B2D-261A523826D3}" type="presParOf" srcId="{E4074F13-7447-4BAA-B841-B797B62F50C4}" destId="{869DEC5A-B9FF-42E2-83C5-B6240DC05E01}" srcOrd="2" destOrd="0" presId="urn:microsoft.com/office/officeart/2009/3/layout/HorizontalOrganizationChart"/>
    <dgm:cxn modelId="{995E3667-B563-42F5-A0F0-1BD656D4F4E2}" type="presParOf" srcId="{E4074F13-7447-4BAA-B841-B797B62F50C4}" destId="{F9790DC0-E735-4BBF-B32E-75EB51D555C6}" srcOrd="3" destOrd="0" presId="urn:microsoft.com/office/officeart/2009/3/layout/HorizontalOrganizationChart"/>
    <dgm:cxn modelId="{CA573162-3A6B-4091-9911-AAF1B9EE43D4}" type="presParOf" srcId="{F9790DC0-E735-4BBF-B32E-75EB51D555C6}" destId="{9A854CCB-B5BB-4EB4-BD70-B68919A650DA}" srcOrd="0" destOrd="0" presId="urn:microsoft.com/office/officeart/2009/3/layout/HorizontalOrganizationChart"/>
    <dgm:cxn modelId="{3E8D0168-3CF9-4ABD-BD88-FE84D37CD42E}" type="presParOf" srcId="{9A854CCB-B5BB-4EB4-BD70-B68919A650DA}" destId="{2C5CF790-259C-4CBF-9147-9D39C06B5C23}" srcOrd="0" destOrd="0" presId="urn:microsoft.com/office/officeart/2009/3/layout/HorizontalOrganizationChart"/>
    <dgm:cxn modelId="{9582758F-A1AD-44A2-B45B-F7028D965235}" type="presParOf" srcId="{9A854CCB-B5BB-4EB4-BD70-B68919A650DA}" destId="{275623FA-BAAF-47EC-8330-4813A83A218C}" srcOrd="1" destOrd="0" presId="urn:microsoft.com/office/officeart/2009/3/layout/HorizontalOrganizationChart"/>
    <dgm:cxn modelId="{E5717F52-B690-4DAD-AD60-9D6CFC5CB749}" type="presParOf" srcId="{F9790DC0-E735-4BBF-B32E-75EB51D555C6}" destId="{8260DB47-2E5D-4A6B-8091-9242027C66C6}" srcOrd="1" destOrd="0" presId="urn:microsoft.com/office/officeart/2009/3/layout/HorizontalOrganizationChart"/>
    <dgm:cxn modelId="{03533EFE-DFEA-4C8C-A1F7-0CDCAAD2E389}" type="presParOf" srcId="{F9790DC0-E735-4BBF-B32E-75EB51D555C6}" destId="{A210D73E-3EC2-4E80-9938-809DC1C1C27D}" srcOrd="2" destOrd="0" presId="urn:microsoft.com/office/officeart/2009/3/layout/HorizontalOrganizationChart"/>
    <dgm:cxn modelId="{05239362-C8C2-4944-B715-DA8AC3C8994F}" type="presParOf" srcId="{353178F8-56DD-4D6E-8DBB-5091747E116D}" destId="{7C9F85DE-5C5D-45B4-86AE-D69BC4163381}" srcOrd="2" destOrd="0" presId="urn:microsoft.com/office/officeart/2009/3/layout/HorizontalOrganizationChart"/>
    <dgm:cxn modelId="{D93D57F6-26B1-4BB5-B923-2158BC8F06BB}" type="presParOf" srcId="{A372C64A-B36E-434F-98AF-B17904632315}" destId="{148B8D9A-D657-4C20-BBAF-E228E0961E16}" srcOrd="4" destOrd="0" presId="urn:microsoft.com/office/officeart/2009/3/layout/HorizontalOrganizationChart"/>
    <dgm:cxn modelId="{6212DDAA-F096-4284-9974-170A699128BF}" type="presParOf" srcId="{A372C64A-B36E-434F-98AF-B17904632315}" destId="{2D3C8B00-BB95-49DB-B757-02E0248FFD26}" srcOrd="5" destOrd="0" presId="urn:microsoft.com/office/officeart/2009/3/layout/HorizontalOrganizationChart"/>
    <dgm:cxn modelId="{58456F3C-8B95-4328-809A-231DC4A33772}" type="presParOf" srcId="{2D3C8B00-BB95-49DB-B757-02E0248FFD26}" destId="{06B08275-D3C2-491F-9AA5-3FEF84C0C6F8}" srcOrd="0" destOrd="0" presId="urn:microsoft.com/office/officeart/2009/3/layout/HorizontalOrganizationChart"/>
    <dgm:cxn modelId="{F6AB81FE-4323-40CE-9097-F152E87701B9}" type="presParOf" srcId="{06B08275-D3C2-491F-9AA5-3FEF84C0C6F8}" destId="{FA597D66-02ED-402D-A172-F8E839C50ADF}" srcOrd="0" destOrd="0" presId="urn:microsoft.com/office/officeart/2009/3/layout/HorizontalOrganizationChart"/>
    <dgm:cxn modelId="{B2DDF435-5978-47C1-8FDA-EB8FB067044E}" type="presParOf" srcId="{06B08275-D3C2-491F-9AA5-3FEF84C0C6F8}" destId="{01827A58-E956-4580-AE98-6F5220637C28}" srcOrd="1" destOrd="0" presId="urn:microsoft.com/office/officeart/2009/3/layout/HorizontalOrganizationChart"/>
    <dgm:cxn modelId="{E6210758-D579-4D6E-8D3F-E0CE93552943}" type="presParOf" srcId="{2D3C8B00-BB95-49DB-B757-02E0248FFD26}" destId="{19B793AF-9188-409E-B5E7-1117623957A9}" srcOrd="1" destOrd="0" presId="urn:microsoft.com/office/officeart/2009/3/layout/HorizontalOrganizationChart"/>
    <dgm:cxn modelId="{C84E88CF-3F63-4DD6-B808-BE1467ED45A9}" type="presParOf" srcId="{2D3C8B00-BB95-49DB-B757-02E0248FFD26}" destId="{ECB0FBDB-8E62-4482-89A9-245580CA3F52}" srcOrd="2" destOrd="0" presId="urn:microsoft.com/office/officeart/2009/3/layout/HorizontalOrganizationChart"/>
    <dgm:cxn modelId="{0CDFDA3D-D5D9-4161-8BEC-E30721F0C527}" type="presParOf" srcId="{4676BD77-0565-4F11-BEAE-EC2DFC85E9BE}" destId="{369ED008-85E7-46F6-9014-7523D47BD3E2}" srcOrd="2" destOrd="0" presId="urn:microsoft.com/office/officeart/2009/3/layout/HorizontalOrganization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8D9A-D657-4C20-BBAF-E228E0961E16}">
      <dsp:nvSpPr>
        <dsp:cNvPr id="0" name=""/>
        <dsp:cNvSpPr/>
      </dsp:nvSpPr>
      <dsp:spPr>
        <a:xfrm>
          <a:off x="3460700" y="3430135"/>
          <a:ext cx="513457" cy="1931882"/>
        </a:xfrm>
        <a:custGeom>
          <a:avLst/>
          <a:gdLst/>
          <a:ahLst/>
          <a:cxnLst/>
          <a:rect l="0" t="0" r="0" b="0"/>
          <a:pathLst>
            <a:path>
              <a:moveTo>
                <a:pt x="0" y="0"/>
              </a:moveTo>
              <a:lnTo>
                <a:pt x="256728" y="0"/>
              </a:lnTo>
              <a:lnTo>
                <a:pt x="256728" y="1931882"/>
              </a:lnTo>
              <a:lnTo>
                <a:pt x="513457" y="1931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DEC5A-B9FF-42E2-83C5-B6240DC05E01}">
      <dsp:nvSpPr>
        <dsp:cNvPr id="0" name=""/>
        <dsp:cNvSpPr/>
      </dsp:nvSpPr>
      <dsp:spPr>
        <a:xfrm>
          <a:off x="6541442" y="4258084"/>
          <a:ext cx="513457" cy="551966"/>
        </a:xfrm>
        <a:custGeom>
          <a:avLst/>
          <a:gdLst/>
          <a:ahLst/>
          <a:cxnLst/>
          <a:rect l="0" t="0" r="0" b="0"/>
          <a:pathLst>
            <a:path>
              <a:moveTo>
                <a:pt x="0" y="0"/>
              </a:moveTo>
              <a:lnTo>
                <a:pt x="256728" y="0"/>
              </a:lnTo>
              <a:lnTo>
                <a:pt x="256728" y="551966"/>
              </a:lnTo>
              <a:lnTo>
                <a:pt x="513457" y="551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8289B-8EAA-4CB4-96E7-C1385901A870}">
      <dsp:nvSpPr>
        <dsp:cNvPr id="0" name=""/>
        <dsp:cNvSpPr/>
      </dsp:nvSpPr>
      <dsp:spPr>
        <a:xfrm>
          <a:off x="6541442" y="3706118"/>
          <a:ext cx="513457" cy="551966"/>
        </a:xfrm>
        <a:custGeom>
          <a:avLst/>
          <a:gdLst/>
          <a:ahLst/>
          <a:cxnLst/>
          <a:rect l="0" t="0" r="0" b="0"/>
          <a:pathLst>
            <a:path>
              <a:moveTo>
                <a:pt x="0" y="551966"/>
              </a:moveTo>
              <a:lnTo>
                <a:pt x="256728" y="551966"/>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821B0-A4C0-47C7-8EDC-317B94B13F01}">
      <dsp:nvSpPr>
        <dsp:cNvPr id="0" name=""/>
        <dsp:cNvSpPr/>
      </dsp:nvSpPr>
      <dsp:spPr>
        <a:xfrm>
          <a:off x="3460700" y="3430135"/>
          <a:ext cx="513457" cy="827949"/>
        </a:xfrm>
        <a:custGeom>
          <a:avLst/>
          <a:gdLst/>
          <a:ahLst/>
          <a:cxnLst/>
          <a:rect l="0" t="0" r="0" b="0"/>
          <a:pathLst>
            <a:path>
              <a:moveTo>
                <a:pt x="0" y="0"/>
              </a:moveTo>
              <a:lnTo>
                <a:pt x="256728" y="0"/>
              </a:lnTo>
              <a:lnTo>
                <a:pt x="256728" y="827949"/>
              </a:lnTo>
              <a:lnTo>
                <a:pt x="513457" y="8279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DE39C-6909-46BB-B88F-45AD7A265FD3}">
      <dsp:nvSpPr>
        <dsp:cNvPr id="0" name=""/>
        <dsp:cNvSpPr/>
      </dsp:nvSpPr>
      <dsp:spPr>
        <a:xfrm>
          <a:off x="6541442" y="1498253"/>
          <a:ext cx="513457" cy="1103932"/>
        </a:xfrm>
        <a:custGeom>
          <a:avLst/>
          <a:gdLst/>
          <a:ahLst/>
          <a:cxnLst/>
          <a:rect l="0" t="0" r="0" b="0"/>
          <a:pathLst>
            <a:path>
              <a:moveTo>
                <a:pt x="0" y="0"/>
              </a:moveTo>
              <a:lnTo>
                <a:pt x="256728" y="0"/>
              </a:lnTo>
              <a:lnTo>
                <a:pt x="256728" y="1103932"/>
              </a:lnTo>
              <a:lnTo>
                <a:pt x="513457" y="1103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DB4F2-EE6F-4471-9B99-99FEF67B5125}">
      <dsp:nvSpPr>
        <dsp:cNvPr id="0" name=""/>
        <dsp:cNvSpPr/>
      </dsp:nvSpPr>
      <dsp:spPr>
        <a:xfrm>
          <a:off x="6541442" y="1452533"/>
          <a:ext cx="513457" cy="91440"/>
        </a:xfrm>
        <a:custGeom>
          <a:avLst/>
          <a:gdLst/>
          <a:ahLst/>
          <a:cxnLst/>
          <a:rect l="0" t="0" r="0" b="0"/>
          <a:pathLst>
            <a:path>
              <a:moveTo>
                <a:pt x="0" y="45720"/>
              </a:moveTo>
              <a:lnTo>
                <a:pt x="51345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F3216D-9F43-4C26-8F59-C93247F0D9C7}">
      <dsp:nvSpPr>
        <dsp:cNvPr id="0" name=""/>
        <dsp:cNvSpPr/>
      </dsp:nvSpPr>
      <dsp:spPr>
        <a:xfrm>
          <a:off x="6541442" y="394320"/>
          <a:ext cx="513457" cy="1103932"/>
        </a:xfrm>
        <a:custGeom>
          <a:avLst/>
          <a:gdLst/>
          <a:ahLst/>
          <a:cxnLst/>
          <a:rect l="0" t="0" r="0" b="0"/>
          <a:pathLst>
            <a:path>
              <a:moveTo>
                <a:pt x="0" y="1103932"/>
              </a:moveTo>
              <a:lnTo>
                <a:pt x="256728" y="1103932"/>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3776A-C058-4F88-9874-6A750B92655A}">
      <dsp:nvSpPr>
        <dsp:cNvPr id="0" name=""/>
        <dsp:cNvSpPr/>
      </dsp:nvSpPr>
      <dsp:spPr>
        <a:xfrm>
          <a:off x="3460700" y="1498253"/>
          <a:ext cx="513457" cy="1931882"/>
        </a:xfrm>
        <a:custGeom>
          <a:avLst/>
          <a:gdLst/>
          <a:ahLst/>
          <a:cxnLst/>
          <a:rect l="0" t="0" r="0" b="0"/>
          <a:pathLst>
            <a:path>
              <a:moveTo>
                <a:pt x="0" y="1931882"/>
              </a:moveTo>
              <a:lnTo>
                <a:pt x="256728" y="1931882"/>
              </a:lnTo>
              <a:lnTo>
                <a:pt x="256728" y="0"/>
              </a:lnTo>
              <a:lnTo>
                <a:pt x="5134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3EAF5-3E2A-41BB-B96F-B00F80648670}">
      <dsp:nvSpPr>
        <dsp:cNvPr id="0" name=""/>
        <dsp:cNvSpPr/>
      </dsp:nvSpPr>
      <dsp:spPr>
        <a:xfrm>
          <a:off x="893415" y="3038624"/>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Machine learning</a:t>
          </a:r>
          <a:endParaRPr lang="en-BE" sz="2600" kern="1200" dirty="0"/>
        </a:p>
      </dsp:txBody>
      <dsp:txXfrm>
        <a:off x="893415" y="3038624"/>
        <a:ext cx="2567285" cy="783021"/>
      </dsp:txXfrm>
    </dsp:sp>
    <dsp:sp modelId="{149C22F2-F625-4BE5-94AE-67530B9F4F29}">
      <dsp:nvSpPr>
        <dsp:cNvPr id="0" name=""/>
        <dsp:cNvSpPr/>
      </dsp:nvSpPr>
      <dsp:spPr>
        <a:xfrm>
          <a:off x="3974157"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Supervised learning</a:t>
          </a:r>
          <a:endParaRPr lang="en-BE" sz="2600" kern="1200" dirty="0"/>
        </a:p>
      </dsp:txBody>
      <dsp:txXfrm>
        <a:off x="3974157" y="1106742"/>
        <a:ext cx="2567285" cy="783021"/>
      </dsp:txXfrm>
    </dsp:sp>
    <dsp:sp modelId="{E1FFB387-B9D2-46F5-9D0B-99AB1628AD6C}">
      <dsp:nvSpPr>
        <dsp:cNvPr id="0" name=""/>
        <dsp:cNvSpPr/>
      </dsp:nvSpPr>
      <dsp:spPr>
        <a:xfrm>
          <a:off x="7054899" y="2809"/>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Classification</a:t>
          </a:r>
          <a:endParaRPr lang="en-BE" sz="2600" kern="1200" dirty="0"/>
        </a:p>
      </dsp:txBody>
      <dsp:txXfrm>
        <a:off x="7054899" y="2809"/>
        <a:ext cx="2567285" cy="783021"/>
      </dsp:txXfrm>
    </dsp:sp>
    <dsp:sp modelId="{39DE351B-095E-46B6-A444-27052B843141}">
      <dsp:nvSpPr>
        <dsp:cNvPr id="0" name=""/>
        <dsp:cNvSpPr/>
      </dsp:nvSpPr>
      <dsp:spPr>
        <a:xfrm>
          <a:off x="7054899"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Regression</a:t>
          </a:r>
          <a:endParaRPr lang="en-BE" sz="2600" kern="1200" dirty="0"/>
        </a:p>
      </dsp:txBody>
      <dsp:txXfrm>
        <a:off x="7054899" y="1106742"/>
        <a:ext cx="2567285" cy="783021"/>
      </dsp:txXfrm>
    </dsp:sp>
    <dsp:sp modelId="{C0CDE12F-ECC4-4B11-A195-A6B72E5BD8E5}">
      <dsp:nvSpPr>
        <dsp:cNvPr id="0" name=""/>
        <dsp:cNvSpPr/>
      </dsp:nvSpPr>
      <dsp:spPr>
        <a:xfrm>
          <a:off x="7054899" y="2210674"/>
          <a:ext cx="2567285" cy="78302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endParaRPr lang="en-BE" sz="2600" kern="1200" dirty="0"/>
        </a:p>
      </dsp:txBody>
      <dsp:txXfrm>
        <a:off x="7054899" y="2210674"/>
        <a:ext cx="2567285" cy="783021"/>
      </dsp:txXfrm>
    </dsp:sp>
    <dsp:sp modelId="{A15194F5-A238-4A67-8A27-C008F484F4BC}">
      <dsp:nvSpPr>
        <dsp:cNvPr id="0" name=""/>
        <dsp:cNvSpPr/>
      </dsp:nvSpPr>
      <dsp:spPr>
        <a:xfrm>
          <a:off x="3974157" y="3866573"/>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Unsupervised learning</a:t>
          </a:r>
        </a:p>
      </dsp:txBody>
      <dsp:txXfrm>
        <a:off x="3974157" y="3866573"/>
        <a:ext cx="2567285" cy="783021"/>
      </dsp:txXfrm>
    </dsp:sp>
    <dsp:sp modelId="{B0E048C4-7CDF-48AE-8E8B-354E706BEA5F}">
      <dsp:nvSpPr>
        <dsp:cNvPr id="0" name=""/>
        <dsp:cNvSpPr/>
      </dsp:nvSpPr>
      <dsp:spPr>
        <a:xfrm>
          <a:off x="7054899" y="3314607"/>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Clustering</a:t>
          </a:r>
        </a:p>
      </dsp:txBody>
      <dsp:txXfrm>
        <a:off x="7054899" y="3314607"/>
        <a:ext cx="2567285" cy="783021"/>
      </dsp:txXfrm>
    </dsp:sp>
    <dsp:sp modelId="{2C5CF790-259C-4CBF-9147-9D39C06B5C23}">
      <dsp:nvSpPr>
        <dsp:cNvPr id="0" name=""/>
        <dsp:cNvSpPr/>
      </dsp:nvSpPr>
      <dsp:spPr>
        <a:xfrm>
          <a:off x="7054899" y="4418540"/>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Dimensionality reduction</a:t>
          </a:r>
        </a:p>
      </dsp:txBody>
      <dsp:txXfrm>
        <a:off x="7054899" y="4418540"/>
        <a:ext cx="2567285" cy="783021"/>
      </dsp:txXfrm>
    </dsp:sp>
    <dsp:sp modelId="{FA597D66-02ED-402D-A172-F8E839C50ADF}">
      <dsp:nvSpPr>
        <dsp:cNvPr id="0" name=""/>
        <dsp:cNvSpPr/>
      </dsp:nvSpPr>
      <dsp:spPr>
        <a:xfrm>
          <a:off x="3974157" y="4970506"/>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p>
      </dsp:txBody>
      <dsp:txXfrm>
        <a:off x="3974157" y="4970506"/>
        <a:ext cx="2567285" cy="7830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7550A-E8C0-4B95-980D-2513D3AAC76E}" type="datetimeFigureOut">
              <a:rPr lang="en-BE" smtClean="0"/>
              <a:t>14/06/2023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DE10F-256B-47AC-88AD-900EFF8F80F1}" type="slidenum">
              <a:rPr lang="en-BE" smtClean="0"/>
              <a:t>‹#›</a:t>
            </a:fld>
            <a:endParaRPr lang="en-BE"/>
          </a:p>
        </p:txBody>
      </p:sp>
    </p:spTree>
    <p:extLst>
      <p:ext uri="{BB962C8B-B14F-4D97-AF65-F5344CB8AC3E}">
        <p14:creationId xmlns:p14="http://schemas.microsoft.com/office/powerpoint/2010/main" val="175760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doing the orange parts</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3</a:t>
            </a:fld>
            <a:endParaRPr lang="en-BE"/>
          </a:p>
        </p:txBody>
      </p:sp>
    </p:spTree>
    <p:extLst>
      <p:ext uri="{BB962C8B-B14F-4D97-AF65-F5344CB8AC3E}">
        <p14:creationId xmlns:p14="http://schemas.microsoft.com/office/powerpoint/2010/main" val="41177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made available: a student last year’s internship was “scrape all the price data for holiday parks, so our client can use this data to better position themselves in the market.” Very nice dataset by the way.</a:t>
            </a:r>
          </a:p>
          <a:p>
            <a:r>
              <a:rPr lang="en-US" dirty="0"/>
              <a:t>Wrong format: Feature engineering</a:t>
            </a:r>
          </a:p>
          <a:p>
            <a:r>
              <a:rPr lang="en-US" dirty="0"/>
              <a:t>Datetimes: https://datagy.io/pandas-datetime/</a:t>
            </a:r>
          </a:p>
        </p:txBody>
      </p:sp>
      <p:sp>
        <p:nvSpPr>
          <p:cNvPr id="4" name="Slide Number Placeholder 3"/>
          <p:cNvSpPr>
            <a:spLocks noGrp="1"/>
          </p:cNvSpPr>
          <p:nvPr>
            <p:ph type="sldNum" sz="quarter" idx="5"/>
          </p:nvPr>
        </p:nvSpPr>
        <p:spPr/>
        <p:txBody>
          <a:bodyPr/>
          <a:lstStyle/>
          <a:p>
            <a:fld id="{0ABDE10F-256B-47AC-88AD-900EFF8F80F1}" type="slidenum">
              <a:rPr lang="en-BE" smtClean="0"/>
              <a:t>30</a:t>
            </a:fld>
            <a:endParaRPr lang="en-BE"/>
          </a:p>
        </p:txBody>
      </p:sp>
    </p:spTree>
    <p:extLst>
      <p:ext uri="{BB962C8B-B14F-4D97-AF65-F5344CB8AC3E}">
        <p14:creationId xmlns:p14="http://schemas.microsoft.com/office/powerpoint/2010/main" val="78588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https://www.youtube.com/watch?v=G_0W912qmGc</a:t>
            </a:r>
          </a:p>
          <a:p>
            <a:r>
              <a:rPr lang="nl-BE" dirty="0"/>
              <a:t>https://www.youtube.com/watch?v=rHeaoaiBM6Y</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4</a:t>
            </a:fld>
            <a:endParaRPr lang="en-BE"/>
          </a:p>
        </p:txBody>
      </p:sp>
    </p:spTree>
    <p:extLst>
      <p:ext uri="{BB962C8B-B14F-4D97-AF65-F5344CB8AC3E}">
        <p14:creationId xmlns:p14="http://schemas.microsoft.com/office/powerpoint/2010/main" val="1655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https://www.youtube.com/watch?v=rHeaoaiBM6Y</a:t>
            </a:r>
          </a:p>
          <a:p>
            <a:r>
              <a:rPr lang="nl-BE" dirty="0"/>
              <a:t>https://towardsdatascience.com/why-we-use-unsupervised-learning-with-k-means-clustering-from-scratch-1401efdd6fde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5</a:t>
            </a:fld>
            <a:endParaRPr lang="en-BE"/>
          </a:p>
        </p:txBody>
      </p:sp>
    </p:spTree>
    <p:extLst>
      <p:ext uri="{BB962C8B-B14F-4D97-AF65-F5344CB8AC3E}">
        <p14:creationId xmlns:p14="http://schemas.microsoft.com/office/powerpoint/2010/main" val="4122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https://towardsdatascience.com/what-is-feature-engineering-importance-tools-and-techniques-for-machine-learning-2080b0269f10</a:t>
            </a:r>
          </a:p>
          <a:p>
            <a:r>
              <a:rPr lang="nl-BE" dirty="0"/>
              <a:t>https://www.kaggle.com/datasets/vinicius150987/titanic3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7</a:t>
            </a:fld>
            <a:endParaRPr lang="en-BE"/>
          </a:p>
        </p:txBody>
      </p:sp>
    </p:spTree>
    <p:extLst>
      <p:ext uri="{BB962C8B-B14F-4D97-AF65-F5344CB8AC3E}">
        <p14:creationId xmlns:p14="http://schemas.microsoft.com/office/powerpoint/2010/main" val="191818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https://www.stat.berkeley.edu/~aldous/157/Papers/shmueli.pdf</a:t>
            </a:r>
          </a:p>
          <a:p>
            <a:r>
              <a:rPr lang="en-US" dirty="0"/>
              <a:t>https://medium.com/@nsorros/to-predict-or-to-explain-ddeb95ba9e25</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8</a:t>
            </a:fld>
            <a:endParaRPr lang="en-BE"/>
          </a:p>
        </p:txBody>
      </p:sp>
    </p:spTree>
    <p:extLst>
      <p:ext uri="{BB962C8B-B14F-4D97-AF65-F5344CB8AC3E}">
        <p14:creationId xmlns:p14="http://schemas.microsoft.com/office/powerpoint/2010/main" val="71450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https://www.statology.org/mse-vs-rmse/</a:t>
            </a:r>
          </a:p>
          <a:p>
            <a:r>
              <a:rPr lang="nl-BE" dirty="0"/>
              <a:t>https://towardsdatascience.com/what-does-rmse-really-mean-806b65f2e48e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12</a:t>
            </a:fld>
            <a:endParaRPr lang="en-BE"/>
          </a:p>
        </p:txBody>
      </p:sp>
    </p:spTree>
    <p:extLst>
      <p:ext uri="{BB962C8B-B14F-4D97-AF65-F5344CB8AC3E}">
        <p14:creationId xmlns:p14="http://schemas.microsoft.com/office/powerpoint/2010/main" val="137697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https://365datascience.com/tutorials/machine-learning-tutorials/overfitting-underfitting/</a:t>
            </a:r>
          </a:p>
          <a:p>
            <a:endParaRPr lang="nl-BE" dirty="0"/>
          </a:p>
          <a:p>
            <a:r>
              <a:rPr lang="nl-BE" dirty="0"/>
              <a:t>A lot more </a:t>
            </a:r>
            <a:r>
              <a:rPr lang="nl-BE" dirty="0" err="1"/>
              <a:t>about</a:t>
            </a:r>
            <a:r>
              <a:rPr lang="nl-BE" dirty="0"/>
              <a:t> </a:t>
            </a:r>
            <a:r>
              <a:rPr lang="nl-BE" dirty="0" err="1"/>
              <a:t>this</a:t>
            </a:r>
            <a:r>
              <a:rPr lang="nl-BE" dirty="0"/>
              <a:t> topic </a:t>
            </a:r>
            <a:r>
              <a:rPr lang="nl-BE" dirty="0" err="1"/>
              <a:t>will</a:t>
            </a:r>
            <a:r>
              <a:rPr lang="nl-BE" dirty="0"/>
              <a:t> follow in </a:t>
            </a:r>
            <a:r>
              <a:rPr lang="nl-BE" dirty="0" err="1"/>
              <a:t>session</a:t>
            </a:r>
            <a:r>
              <a:rPr lang="nl-BE" dirty="0"/>
              <a:t> 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18</a:t>
            </a:fld>
            <a:endParaRPr lang="en-BE"/>
          </a:p>
        </p:txBody>
      </p:sp>
    </p:spTree>
    <p:extLst>
      <p:ext uri="{BB962C8B-B14F-4D97-AF65-F5344CB8AC3E}">
        <p14:creationId xmlns:p14="http://schemas.microsoft.com/office/powerpoint/2010/main" val="154501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High bias: model is bad </a:t>
            </a:r>
            <a:r>
              <a:rPr lang="nl-BE" dirty="0" err="1"/>
              <a:t>for</a:t>
            </a:r>
            <a:r>
              <a:rPr lang="nl-BE" dirty="0"/>
              <a:t> </a:t>
            </a:r>
            <a:r>
              <a:rPr lang="nl-BE" dirty="0" err="1"/>
              <a:t>the</a:t>
            </a:r>
            <a:r>
              <a:rPr lang="nl-BE" dirty="0"/>
              <a:t> data</a:t>
            </a:r>
          </a:p>
          <a:p>
            <a:r>
              <a:rPr lang="nl-BE" dirty="0"/>
              <a:t>Low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t>
            </a:r>
            <a:r>
              <a:rPr lang="nl-BE" dirty="0" err="1"/>
              <a:t>roughly</a:t>
            </a:r>
            <a:r>
              <a:rPr lang="nl-BE" dirty="0"/>
              <a:t> </a:t>
            </a:r>
            <a:r>
              <a:rPr lang="nl-BE" dirty="0" err="1"/>
              <a:t>the</a:t>
            </a:r>
            <a:r>
              <a:rPr lang="nl-BE" dirty="0"/>
              <a:t> </a:t>
            </a:r>
            <a:r>
              <a:rPr lang="nl-BE" dirty="0" err="1"/>
              <a:t>same</a:t>
            </a:r>
            <a:r>
              <a:rPr lang="nl-BE" dirty="0"/>
              <a:t> model</a:t>
            </a:r>
          </a:p>
          <a:p>
            <a:endParaRPr lang="nl-BE" dirty="0"/>
          </a:p>
          <a:p>
            <a:endParaRPr lang="nl-BE" dirty="0"/>
          </a:p>
          <a:p>
            <a:r>
              <a:rPr lang="nl-BE" dirty="0"/>
              <a:t>Low bias: Model is </a:t>
            </a:r>
            <a:r>
              <a:rPr lang="nl-BE" dirty="0" err="1"/>
              <a:t>really</a:t>
            </a:r>
            <a:r>
              <a:rPr lang="nl-BE" dirty="0"/>
              <a:t> well </a:t>
            </a:r>
            <a:r>
              <a:rPr lang="nl-BE" dirty="0" err="1"/>
              <a:t>fitted</a:t>
            </a:r>
            <a:r>
              <a:rPr lang="nl-BE" dirty="0"/>
              <a:t> </a:t>
            </a:r>
            <a:r>
              <a:rPr lang="nl-BE" dirty="0" err="1"/>
              <a:t>to</a:t>
            </a:r>
            <a:r>
              <a:rPr lang="nl-BE" dirty="0"/>
              <a:t> </a:t>
            </a:r>
            <a:r>
              <a:rPr lang="nl-BE" dirty="0" err="1"/>
              <a:t>the</a:t>
            </a:r>
            <a:r>
              <a:rPr lang="nl-BE" dirty="0"/>
              <a:t> data</a:t>
            </a:r>
          </a:p>
          <a:p>
            <a:r>
              <a:rPr lang="nl-BE" dirty="0"/>
              <a:t>High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 </a:t>
            </a:r>
            <a:r>
              <a:rPr lang="nl-BE" dirty="0" err="1"/>
              <a:t>very</a:t>
            </a:r>
            <a:r>
              <a:rPr lang="nl-BE" dirty="0"/>
              <a:t> different model</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26</a:t>
            </a:fld>
            <a:endParaRPr lang="en-BE"/>
          </a:p>
        </p:txBody>
      </p:sp>
    </p:spTree>
    <p:extLst>
      <p:ext uri="{BB962C8B-B14F-4D97-AF65-F5344CB8AC3E}">
        <p14:creationId xmlns:p14="http://schemas.microsoft.com/office/powerpoint/2010/main" val="286343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https://towardsdatascience.com/understanding-the-bias-variance-tradeoff-and-visualizing-it-with-example-and-python-code-7af2681a10a7</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29</a:t>
            </a:fld>
            <a:endParaRPr lang="en-BE"/>
          </a:p>
        </p:txBody>
      </p:sp>
    </p:spTree>
    <p:extLst>
      <p:ext uri="{BB962C8B-B14F-4D97-AF65-F5344CB8AC3E}">
        <p14:creationId xmlns:p14="http://schemas.microsoft.com/office/powerpoint/2010/main" val="15849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A3BC-7D3A-F9EB-0251-C372A103B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87CB2A2-22B5-77EA-994D-AFE6B40E0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8B4363C8-71C1-CFC7-B39A-1562A0B4CBF6}"/>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BE6E6DCE-0360-4952-57CE-250266773B3C}"/>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123C8D1-1CF8-B432-A116-60AA49D7ABDD}"/>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21358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C97D-ABE2-791D-691A-D0C3A5D9CD3D}"/>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067402B2-018B-1314-468A-6727DCDF1D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2AC85E3-FBC9-2B74-2582-28497ABF11CC}"/>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2B5151FB-C061-15D7-018B-6ACE1BF85D9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7C118D1-170F-938A-E485-08F3191C8B2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36247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B0D7B-E08E-ADFC-F18C-16243E963C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8021F092-67E3-EBA7-1E68-F417AFE72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18A0650-4B66-0168-12CE-6070485BB6D6}"/>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D5C74A40-AA7D-05FC-7C44-60B4564DAC6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F946040-7C22-6102-BFD0-06BD530565A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75136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826B-65C6-E43F-9B38-338554117FF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7A86D751-90D2-803C-B7FA-410552EBC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B4CFFFA5-CD0A-8EF8-CFD6-48889FBB9C8C}"/>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6F6F234C-7E8C-4D38-1B57-C99D99E7A87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AA756D2-8417-7A4C-96D2-6444D51F6D71}"/>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06003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CEA2-1831-DA07-BAB9-C9528E5C6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264585A-EBDF-69E2-E640-CCEF0BF51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9B97D-3DB9-293A-2779-C20DEF2DFCF8}"/>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C841EAAC-C2E2-9F2C-FA61-7C65EF413A4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3F48E7E-9F79-67BE-B5BD-ECA3696E1DA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91639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3C49-0531-5E1D-47A0-91FC9C8F5AD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DDBE4C4-1083-0928-D643-3244D96F79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FEB1631E-4A56-C53A-5F32-95FD4EB43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9B11CF22-7142-E5E7-EA3D-9CD7B2EEA8AC}"/>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6" name="Footer Placeholder 5">
            <a:extLst>
              <a:ext uri="{FF2B5EF4-FFF2-40B4-BE49-F238E27FC236}">
                <a16:creationId xmlns:a16="http://schemas.microsoft.com/office/drawing/2014/main" id="{38FAE0E2-F153-CA40-A931-54A00788F2E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FC28446-EB05-028D-8BEB-F576A7F7E28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8866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BA58-8352-096A-54F7-490950FD82D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D0392BD6-8B90-7F6F-E28E-35925AC24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D9B74F-C32B-57D6-6BDC-43F50461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18166B0C-EA7B-CD6F-984A-AB70203AC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910A62-6EA1-D31B-BD24-152C25A6B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A7EE6824-6B04-E3F0-42F0-2F743D99AC25}"/>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8" name="Footer Placeholder 7">
            <a:extLst>
              <a:ext uri="{FF2B5EF4-FFF2-40B4-BE49-F238E27FC236}">
                <a16:creationId xmlns:a16="http://schemas.microsoft.com/office/drawing/2014/main" id="{0191BF01-E13B-6BB2-EC20-EABA2E9952E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67CAC897-6537-819F-925C-977E7A2001A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8273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D018-B0E1-4652-747E-ED55C31B59B1}"/>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9B8AE6F4-12DD-D360-5F1F-BDF10C274234}"/>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4" name="Footer Placeholder 3">
            <a:extLst>
              <a:ext uri="{FF2B5EF4-FFF2-40B4-BE49-F238E27FC236}">
                <a16:creationId xmlns:a16="http://schemas.microsoft.com/office/drawing/2014/main" id="{F8CAD9FB-7B78-F424-951B-10856068E0A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364DCA01-D5A4-3708-CAEF-4531BF21F4DA}"/>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0465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15D36-586B-08EE-3BF8-117BA52D5E4C}"/>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3" name="Footer Placeholder 2">
            <a:extLst>
              <a:ext uri="{FF2B5EF4-FFF2-40B4-BE49-F238E27FC236}">
                <a16:creationId xmlns:a16="http://schemas.microsoft.com/office/drawing/2014/main" id="{882BBCCD-B1FA-C0FF-D9DB-061CE265E5C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4377E9D-1945-7D87-C491-7372885AFC7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62307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0185-5CAC-6D27-DBB9-3C6FEF23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4E8F6E5-52AC-4743-D4BC-4702F997B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607F260E-81FD-ABBC-B8E8-E570F72B9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C6B16-BAE3-90CA-474B-EBC2165B7228}"/>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6" name="Footer Placeholder 5">
            <a:extLst>
              <a:ext uri="{FF2B5EF4-FFF2-40B4-BE49-F238E27FC236}">
                <a16:creationId xmlns:a16="http://schemas.microsoft.com/office/drawing/2014/main" id="{D38464B6-051A-C06F-B525-418AB915627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CE7501A-4622-C2F1-CC54-1BF54F126A42}"/>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3904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8394-94D4-5761-5F9D-E211DD7E6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D86BD1EA-5A63-FA81-528B-12FBC7DA3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0363EFB-69C0-1ADD-02D9-9DA07AF7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09E8C-DCD2-F0D9-A7A6-84BC72BD83B7}"/>
              </a:ext>
            </a:extLst>
          </p:cNvPr>
          <p:cNvSpPr>
            <a:spLocks noGrp="1"/>
          </p:cNvSpPr>
          <p:nvPr>
            <p:ph type="dt" sz="half" idx="10"/>
          </p:nvPr>
        </p:nvSpPr>
        <p:spPr/>
        <p:txBody>
          <a:bodyPr/>
          <a:lstStyle/>
          <a:p>
            <a:fld id="{6F305450-4791-4F00-A9DC-A7738A479A21}" type="datetimeFigureOut">
              <a:rPr lang="en-BE" smtClean="0"/>
              <a:t>14/06/2023</a:t>
            </a:fld>
            <a:endParaRPr lang="en-BE"/>
          </a:p>
        </p:txBody>
      </p:sp>
      <p:sp>
        <p:nvSpPr>
          <p:cNvPr id="6" name="Footer Placeholder 5">
            <a:extLst>
              <a:ext uri="{FF2B5EF4-FFF2-40B4-BE49-F238E27FC236}">
                <a16:creationId xmlns:a16="http://schemas.microsoft.com/office/drawing/2014/main" id="{75765808-B384-568B-A68E-E2E0AF68D7D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25007ED-C6B8-5F39-CA84-B3BE32B0CDE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5623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BF07C-4E50-C559-E3E5-0FAAF288D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1AC584-8A39-9247-B236-974976CC7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8B1D650-E822-4B53-3A38-BF3496B47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05450-4791-4F00-A9DC-A7738A479A21}" type="datetimeFigureOut">
              <a:rPr lang="en-BE" smtClean="0"/>
              <a:t>14/06/2023</a:t>
            </a:fld>
            <a:endParaRPr lang="en-BE"/>
          </a:p>
        </p:txBody>
      </p:sp>
      <p:sp>
        <p:nvSpPr>
          <p:cNvPr id="5" name="Footer Placeholder 4">
            <a:extLst>
              <a:ext uri="{FF2B5EF4-FFF2-40B4-BE49-F238E27FC236}">
                <a16:creationId xmlns:a16="http://schemas.microsoft.com/office/drawing/2014/main" id="{B32896F3-EEE5-A92C-F078-273CE3E7F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D3C1F21-2518-4F21-02A1-D02F17732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8D086-B5F1-4034-BB91-99A7C8211BA2}" type="slidenum">
              <a:rPr lang="en-BE" smtClean="0"/>
              <a:t>‹#›</a:t>
            </a:fld>
            <a:endParaRPr lang="en-BE"/>
          </a:p>
        </p:txBody>
      </p:sp>
    </p:spTree>
    <p:extLst>
      <p:ext uri="{BB962C8B-B14F-4D97-AF65-F5344CB8AC3E}">
        <p14:creationId xmlns:p14="http://schemas.microsoft.com/office/powerpoint/2010/main" val="23951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understanding-the-bias-variance-tradeoff-and-visualizing-it-with-example-and-python-code-7af2681a10a7"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yati131457/titanic-unsupervised-kmea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148-5D02-2E79-AEF4-BCC50E166667}"/>
              </a:ext>
            </a:extLst>
          </p:cNvPr>
          <p:cNvSpPr>
            <a:spLocks noGrp="1"/>
          </p:cNvSpPr>
          <p:nvPr>
            <p:ph type="ctrTitle"/>
          </p:nvPr>
        </p:nvSpPr>
        <p:spPr/>
        <p:txBody>
          <a:bodyPr/>
          <a:lstStyle/>
          <a:p>
            <a:r>
              <a:rPr lang="en-US" dirty="0"/>
              <a:t>Basic models</a:t>
            </a:r>
            <a:endParaRPr lang="en-BE" dirty="0"/>
          </a:p>
        </p:txBody>
      </p:sp>
      <p:sp>
        <p:nvSpPr>
          <p:cNvPr id="3" name="Subtitle 2">
            <a:extLst>
              <a:ext uri="{FF2B5EF4-FFF2-40B4-BE49-F238E27FC236}">
                <a16:creationId xmlns:a16="http://schemas.microsoft.com/office/drawing/2014/main" id="{4535BB44-C421-15EB-7F23-CC5AA54558A0}"/>
              </a:ext>
            </a:extLst>
          </p:cNvPr>
          <p:cNvSpPr>
            <a:spLocks noGrp="1"/>
          </p:cNvSpPr>
          <p:nvPr>
            <p:ph type="subTitle" idx="1"/>
          </p:nvPr>
        </p:nvSpPr>
        <p:spPr/>
        <p:txBody>
          <a:bodyPr/>
          <a:lstStyle/>
          <a:p>
            <a:r>
              <a:rPr lang="en-US" dirty="0"/>
              <a:t>Cloud AI</a:t>
            </a:r>
            <a:endParaRPr lang="en-BE" dirty="0"/>
          </a:p>
        </p:txBody>
      </p:sp>
    </p:spTree>
    <p:extLst>
      <p:ext uri="{BB962C8B-B14F-4D97-AF65-F5344CB8AC3E}">
        <p14:creationId xmlns:p14="http://schemas.microsoft.com/office/powerpoint/2010/main" val="240130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3215-0ECE-202E-E65F-D12E7486912D}"/>
              </a:ext>
            </a:extLst>
          </p:cNvPr>
          <p:cNvSpPr>
            <a:spLocks noGrp="1"/>
          </p:cNvSpPr>
          <p:nvPr>
            <p:ph type="title"/>
          </p:nvPr>
        </p:nvSpPr>
        <p:spPr/>
        <p:txBody>
          <a:bodyPr/>
          <a:lstStyle/>
          <a:p>
            <a:r>
              <a:rPr lang="en-US" dirty="0"/>
              <a:t>How does linear regression work?</a:t>
            </a:r>
            <a:endParaRPr lang="en-BE" dirty="0"/>
          </a:p>
        </p:txBody>
      </p:sp>
      <p:pic>
        <p:nvPicPr>
          <p:cNvPr id="4" name="Picture 2">
            <a:extLst>
              <a:ext uri="{FF2B5EF4-FFF2-40B4-BE49-F238E27FC236}">
                <a16:creationId xmlns:a16="http://schemas.microsoft.com/office/drawing/2014/main" id="{8541C35B-42F8-8BE2-5418-4CE3B270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2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E1EBCF-D5D3-46B2-02B1-A7B2FAF7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76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8BA617-9F6F-5272-5C9D-CFC37A939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147917"/>
            <a:ext cx="1371600" cy="266700"/>
          </a:xfrm>
          <a:prstGeom prst="rect">
            <a:avLst/>
          </a:prstGeom>
        </p:spPr>
      </p:pic>
      <p:sp>
        <p:nvSpPr>
          <p:cNvPr id="7" name="Rectangle 6">
            <a:extLst>
              <a:ext uri="{FF2B5EF4-FFF2-40B4-BE49-F238E27FC236}">
                <a16:creationId xmlns:a16="http://schemas.microsoft.com/office/drawing/2014/main" id="{177F7EB9-1583-A0CA-0F74-52F0E8B0F2D2}"/>
              </a:ext>
            </a:extLst>
          </p:cNvPr>
          <p:cNvSpPr/>
          <p:nvPr/>
        </p:nvSpPr>
        <p:spPr>
          <a:xfrm>
            <a:off x="6309792" y="2096601"/>
            <a:ext cx="3557384" cy="369332"/>
          </a:xfrm>
          <a:prstGeom prst="rect">
            <a:avLst/>
          </a:prstGeom>
        </p:spPr>
        <p:txBody>
          <a:bodyPr wrap="none">
            <a:spAutoFit/>
          </a:bodyPr>
          <a:lstStyle/>
          <a:p>
            <a:r>
              <a:rPr lang="en-GB" dirty="0"/>
              <a:t>Different (a, b) combinations</a:t>
            </a:r>
          </a:p>
        </p:txBody>
      </p:sp>
    </p:spTree>
    <p:extLst>
      <p:ext uri="{BB962C8B-B14F-4D97-AF65-F5344CB8AC3E}">
        <p14:creationId xmlns:p14="http://schemas.microsoft.com/office/powerpoint/2010/main" val="352535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54E7-3A72-D4C3-9910-8E7F15427672}"/>
              </a:ext>
            </a:extLst>
          </p:cNvPr>
          <p:cNvSpPr>
            <a:spLocks noGrp="1"/>
          </p:cNvSpPr>
          <p:nvPr>
            <p:ph type="title"/>
          </p:nvPr>
        </p:nvSpPr>
        <p:spPr/>
        <p:txBody>
          <a:bodyPr/>
          <a:lstStyle/>
          <a:p>
            <a:r>
              <a:rPr lang="en-US" dirty="0"/>
              <a:t>How does linear regression work?</a:t>
            </a:r>
            <a:endParaRPr lang="en-BE" dirty="0"/>
          </a:p>
        </p:txBody>
      </p:sp>
      <p:pic>
        <p:nvPicPr>
          <p:cNvPr id="4" name="Picture 6">
            <a:extLst>
              <a:ext uri="{FF2B5EF4-FFF2-40B4-BE49-F238E27FC236}">
                <a16:creationId xmlns:a16="http://schemas.microsoft.com/office/drawing/2014/main" id="{1696C529-7FE9-E37B-B1F0-9612BCAC8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80" y="1923909"/>
            <a:ext cx="5804332" cy="3584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0CF48347-0070-E597-025D-0B2FFCE06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149" y="1923909"/>
            <a:ext cx="5804330" cy="35846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BA6CE5-5007-3112-4608-BEA1E7E09E66}"/>
              </a:ext>
            </a:extLst>
          </p:cNvPr>
          <p:cNvSpPr/>
          <p:nvPr/>
        </p:nvSpPr>
        <p:spPr>
          <a:xfrm>
            <a:off x="1003543" y="5809485"/>
            <a:ext cx="2995820" cy="369332"/>
          </a:xfrm>
          <a:prstGeom prst="rect">
            <a:avLst/>
          </a:prstGeom>
        </p:spPr>
        <p:txBody>
          <a:bodyPr wrap="none">
            <a:spAutoFit/>
          </a:bodyPr>
          <a:lstStyle/>
          <a:p>
            <a:r>
              <a:rPr lang="en-GB" dirty="0"/>
              <a:t>Root-mean-square error</a:t>
            </a:r>
          </a:p>
        </p:txBody>
      </p:sp>
      <p:pic>
        <p:nvPicPr>
          <p:cNvPr id="7" name="Picture 6">
            <a:extLst>
              <a:ext uri="{FF2B5EF4-FFF2-40B4-BE49-F238E27FC236}">
                <a16:creationId xmlns:a16="http://schemas.microsoft.com/office/drawing/2014/main" id="{A61BC72F-D1BB-B431-68EF-8EBD68691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431" y="2574564"/>
            <a:ext cx="1003435" cy="240824"/>
          </a:xfrm>
          <a:prstGeom prst="rect">
            <a:avLst/>
          </a:prstGeom>
        </p:spPr>
      </p:pic>
      <p:pic>
        <p:nvPicPr>
          <p:cNvPr id="8" name="Picture 7">
            <a:extLst>
              <a:ext uri="{FF2B5EF4-FFF2-40B4-BE49-F238E27FC236}">
                <a16:creationId xmlns:a16="http://schemas.microsoft.com/office/drawing/2014/main" id="{2EEA8FEA-93EC-2BC5-1A5D-E022CFD6A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851" y="3149620"/>
            <a:ext cx="832205" cy="237773"/>
          </a:xfrm>
          <a:prstGeom prst="rect">
            <a:avLst/>
          </a:prstGeom>
        </p:spPr>
      </p:pic>
      <p:cxnSp>
        <p:nvCxnSpPr>
          <p:cNvPr id="9" name="Straight Arrow Connector 8">
            <a:extLst>
              <a:ext uri="{FF2B5EF4-FFF2-40B4-BE49-F238E27FC236}">
                <a16:creationId xmlns:a16="http://schemas.microsoft.com/office/drawing/2014/main" id="{E3DC51E2-F22F-3270-F305-D3446033B48F}"/>
              </a:ext>
            </a:extLst>
          </p:cNvPr>
          <p:cNvCxnSpPr>
            <a:cxnSpLocks/>
          </p:cNvCxnSpPr>
          <p:nvPr/>
        </p:nvCxnSpPr>
        <p:spPr>
          <a:xfrm>
            <a:off x="2605522" y="3375808"/>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D8591-60AC-6DC2-4A29-957C27247F8D}"/>
              </a:ext>
            </a:extLst>
          </p:cNvPr>
          <p:cNvCxnSpPr>
            <a:cxnSpLocks/>
          </p:cNvCxnSpPr>
          <p:nvPr/>
        </p:nvCxnSpPr>
        <p:spPr>
          <a:xfrm>
            <a:off x="2605522" y="2807863"/>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hape&#10;&#10;Description automatically generated">
            <a:extLst>
              <a:ext uri="{FF2B5EF4-FFF2-40B4-BE49-F238E27FC236}">
                <a16:creationId xmlns:a16="http://schemas.microsoft.com/office/drawing/2014/main" id="{359D1B27-4F7D-49F5-0ED5-0D07E2C10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359" y="5619710"/>
            <a:ext cx="3744416" cy="748883"/>
          </a:xfrm>
          <a:prstGeom prst="rect">
            <a:avLst/>
          </a:prstGeom>
        </p:spPr>
      </p:pic>
      <p:pic>
        <p:nvPicPr>
          <p:cNvPr id="12" name="Picture 11">
            <a:extLst>
              <a:ext uri="{FF2B5EF4-FFF2-40B4-BE49-F238E27FC236}">
                <a16:creationId xmlns:a16="http://schemas.microsoft.com/office/drawing/2014/main" id="{24E9AB73-580D-1D05-AC49-D535B6F00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853" y="867300"/>
            <a:ext cx="1651947" cy="321212"/>
          </a:xfrm>
          <a:prstGeom prst="rect">
            <a:avLst/>
          </a:prstGeom>
        </p:spPr>
      </p:pic>
    </p:spTree>
    <p:extLst>
      <p:ext uri="{BB962C8B-B14F-4D97-AF65-F5344CB8AC3E}">
        <p14:creationId xmlns:p14="http://schemas.microsoft.com/office/powerpoint/2010/main" val="3186525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DB52-6A4E-0EAB-E7A6-CFF25A6FA0F1}"/>
              </a:ext>
            </a:extLst>
          </p:cNvPr>
          <p:cNvSpPr>
            <a:spLocks noGrp="1"/>
          </p:cNvSpPr>
          <p:nvPr>
            <p:ph type="title"/>
          </p:nvPr>
        </p:nvSpPr>
        <p:spPr/>
        <p:txBody>
          <a:bodyPr/>
          <a:lstStyle/>
          <a:p>
            <a:r>
              <a:rPr lang="en-US" dirty="0"/>
              <a:t>Root mean square?</a:t>
            </a:r>
            <a:endParaRPr lang="en-BE" dirty="0"/>
          </a:p>
        </p:txBody>
      </p:sp>
      <p:sp>
        <p:nvSpPr>
          <p:cNvPr id="3" name="Content Placeholder 2">
            <a:extLst>
              <a:ext uri="{FF2B5EF4-FFF2-40B4-BE49-F238E27FC236}">
                <a16:creationId xmlns:a16="http://schemas.microsoft.com/office/drawing/2014/main" id="{73F8E8A5-617E-35CB-E9AB-FF920B29F7FD}"/>
              </a:ext>
            </a:extLst>
          </p:cNvPr>
          <p:cNvSpPr>
            <a:spLocks noGrp="1"/>
          </p:cNvSpPr>
          <p:nvPr>
            <p:ph idx="1"/>
          </p:nvPr>
        </p:nvSpPr>
        <p:spPr/>
        <p:txBody>
          <a:bodyPr/>
          <a:lstStyle/>
          <a:p>
            <a:r>
              <a:rPr lang="en-US" dirty="0"/>
              <a:t>Why do we use the RMSE to determine how good a model is?</a:t>
            </a:r>
          </a:p>
          <a:p>
            <a:r>
              <a:rPr lang="en-US" dirty="0"/>
              <a:t>There are other ways, but they have issues:</a:t>
            </a:r>
          </a:p>
          <a:p>
            <a:pPr lvl="1"/>
            <a:r>
              <a:rPr lang="en-US" dirty="0"/>
              <a:t>Simply add the errors: some errors are positive, others are negative. This doesn’t add up well.</a:t>
            </a:r>
          </a:p>
          <a:p>
            <a:pPr lvl="1"/>
            <a:r>
              <a:rPr lang="en-US" dirty="0"/>
              <a:t>Add the absolute value of the errors: Could work but we really want to penalize the big errors.</a:t>
            </a:r>
          </a:p>
          <a:p>
            <a:pPr lvl="1"/>
            <a:r>
              <a:rPr lang="en-US" dirty="0"/>
              <a:t>MSE: Same as RMSE, but not the root. Is a good metric, but isn’t in the same unit as the actual data (as it’s still squared). (See link in notes.)</a:t>
            </a:r>
          </a:p>
          <a:p>
            <a:pPr lvl="1"/>
            <a:r>
              <a:rPr lang="en-US" dirty="0"/>
              <a:t>RMSE: Squaring gets rid of the sign and increases the big errors. Value can be compared to the actual data.</a:t>
            </a:r>
          </a:p>
        </p:txBody>
      </p:sp>
    </p:spTree>
    <p:extLst>
      <p:ext uri="{BB962C8B-B14F-4D97-AF65-F5344CB8AC3E}">
        <p14:creationId xmlns:p14="http://schemas.microsoft.com/office/powerpoint/2010/main" val="222090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981B-400B-1AC5-1D59-1B153851761D}"/>
              </a:ext>
            </a:extLst>
          </p:cNvPr>
          <p:cNvSpPr>
            <a:spLocks noGrp="1"/>
          </p:cNvSpPr>
          <p:nvPr>
            <p:ph type="title"/>
          </p:nvPr>
        </p:nvSpPr>
        <p:spPr/>
        <p:txBody>
          <a:bodyPr/>
          <a:lstStyle/>
          <a:p>
            <a:r>
              <a:rPr lang="en-BE" dirty="0"/>
              <a:t>Calculating the residuals</a:t>
            </a:r>
          </a:p>
        </p:txBody>
      </p:sp>
      <p:sp>
        <p:nvSpPr>
          <p:cNvPr id="3" name="Content Placeholder 2">
            <a:extLst>
              <a:ext uri="{FF2B5EF4-FFF2-40B4-BE49-F238E27FC236}">
                <a16:creationId xmlns:a16="http://schemas.microsoft.com/office/drawing/2014/main" id="{FE202D91-5CBA-CBD9-C5FF-7DA2D53135FD}"/>
              </a:ext>
            </a:extLst>
          </p:cNvPr>
          <p:cNvSpPr>
            <a:spLocks noGrp="1"/>
          </p:cNvSpPr>
          <p:nvPr>
            <p:ph idx="1"/>
          </p:nvPr>
        </p:nvSpPr>
        <p:spPr/>
        <p:txBody>
          <a:bodyPr/>
          <a:lstStyle/>
          <a:p>
            <a:r>
              <a:rPr lang="en-US" dirty="0"/>
              <a:t>The residuals are the differences between the calculated values and the predicted values, the errors</a:t>
            </a:r>
          </a:p>
          <a:p>
            <a:r>
              <a:rPr lang="en-US" dirty="0"/>
              <a:t>Remember that we were always working with two variables</a:t>
            </a:r>
          </a:p>
          <a:p>
            <a:pPr lvl="1"/>
            <a:r>
              <a:rPr lang="en-US" dirty="0"/>
              <a:t>If the residuals no longer show a pattern, that was the main defining correlation in the data</a:t>
            </a:r>
          </a:p>
          <a:p>
            <a:pPr lvl="1"/>
            <a:r>
              <a:rPr lang="en-US" dirty="0"/>
              <a:t>If the residuals still show some kind of a pattern the model doesn’t fully define the data (and won’t be able to predict it)</a:t>
            </a:r>
            <a:endParaRPr lang="en-BE" dirty="0"/>
          </a:p>
        </p:txBody>
      </p:sp>
    </p:spTree>
    <p:extLst>
      <p:ext uri="{BB962C8B-B14F-4D97-AF65-F5344CB8AC3E}">
        <p14:creationId xmlns:p14="http://schemas.microsoft.com/office/powerpoint/2010/main" val="315699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E6F6-51C4-38BB-C736-9853818934E9}"/>
              </a:ext>
            </a:extLst>
          </p:cNvPr>
          <p:cNvSpPr>
            <a:spLocks noGrp="1"/>
          </p:cNvSpPr>
          <p:nvPr>
            <p:ph type="title"/>
          </p:nvPr>
        </p:nvSpPr>
        <p:spPr/>
        <p:txBody>
          <a:bodyPr/>
          <a:lstStyle/>
          <a:p>
            <a:r>
              <a:rPr lang="en-BE" dirty="0"/>
              <a:t>Calculating the residuals</a:t>
            </a:r>
          </a:p>
        </p:txBody>
      </p:sp>
      <p:pic>
        <p:nvPicPr>
          <p:cNvPr id="4" name="Picture 3">
            <a:extLst>
              <a:ext uri="{FF2B5EF4-FFF2-40B4-BE49-F238E27FC236}">
                <a16:creationId xmlns:a16="http://schemas.microsoft.com/office/drawing/2014/main" id="{D906290C-7421-B870-E715-F3AEF108F0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5943" y="2212886"/>
            <a:ext cx="5625050" cy="3239999"/>
          </a:xfrm>
          <a:prstGeom prst="rect">
            <a:avLst/>
          </a:prstGeom>
        </p:spPr>
      </p:pic>
      <p:pic>
        <p:nvPicPr>
          <p:cNvPr id="5" name="Picture 4">
            <a:extLst>
              <a:ext uri="{FF2B5EF4-FFF2-40B4-BE49-F238E27FC236}">
                <a16:creationId xmlns:a16="http://schemas.microsoft.com/office/drawing/2014/main" id="{035F0855-D910-08D6-FF11-CB5B2644E7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943" y="2212886"/>
            <a:ext cx="5625053" cy="3240000"/>
          </a:xfrm>
          <a:prstGeom prst="rect">
            <a:avLst/>
          </a:prstGeom>
        </p:spPr>
      </p:pic>
      <p:sp>
        <p:nvSpPr>
          <p:cNvPr id="6" name="Arc 5">
            <a:extLst>
              <a:ext uri="{FF2B5EF4-FFF2-40B4-BE49-F238E27FC236}">
                <a16:creationId xmlns:a16="http://schemas.microsoft.com/office/drawing/2014/main" id="{96FE2545-C17A-EE84-5767-64F1C48C2A85}"/>
              </a:ext>
            </a:extLst>
          </p:cNvPr>
          <p:cNvSpPr/>
          <p:nvPr/>
        </p:nvSpPr>
        <p:spPr>
          <a:xfrm>
            <a:off x="3948768" y="5206301"/>
            <a:ext cx="4104456" cy="632390"/>
          </a:xfrm>
          <a:prstGeom prst="arc">
            <a:avLst>
              <a:gd name="adj1" fmla="val 59186"/>
              <a:gd name="adj2" fmla="val 1074031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7" name="Rectangle 6">
            <a:extLst>
              <a:ext uri="{FF2B5EF4-FFF2-40B4-BE49-F238E27FC236}">
                <a16:creationId xmlns:a16="http://schemas.microsoft.com/office/drawing/2014/main" id="{D8DD6546-9081-0079-B770-C5BFE676378A}"/>
              </a:ext>
            </a:extLst>
          </p:cNvPr>
          <p:cNvSpPr/>
          <p:nvPr/>
        </p:nvSpPr>
        <p:spPr>
          <a:xfrm>
            <a:off x="3188470" y="5970220"/>
            <a:ext cx="5625051" cy="369332"/>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resid</a:t>
            </a:r>
            <a:r>
              <a:rPr lang="en-GB" baseline="-25000" dirty="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actual</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predicted</a:t>
            </a:r>
            <a:endParaRPr lang="en-GB" baseline="-25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20020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3DED-EA96-D850-A585-BB644938E0B4}"/>
              </a:ext>
            </a:extLst>
          </p:cNvPr>
          <p:cNvSpPr>
            <a:spLocks noGrp="1"/>
          </p:cNvSpPr>
          <p:nvPr>
            <p:ph type="title"/>
          </p:nvPr>
        </p:nvSpPr>
        <p:spPr/>
        <p:txBody>
          <a:bodyPr>
            <a:normAutofit/>
          </a:bodyPr>
          <a:lstStyle/>
          <a:p>
            <a:r>
              <a:rPr lang="en-US" sz="2400" dirty="0"/>
              <a:t>When studying you should look at the </a:t>
            </a:r>
            <a:r>
              <a:rPr lang="en-US" sz="2400" dirty="0" err="1"/>
              <a:t>jupyter</a:t>
            </a:r>
            <a:r>
              <a:rPr lang="en-US" sz="2400" dirty="0"/>
              <a:t> notebook on linear regression now.</a:t>
            </a:r>
            <a:br>
              <a:rPr lang="en-US" sz="2400" dirty="0"/>
            </a:br>
            <a:r>
              <a:rPr lang="en-US" sz="2400" dirty="0"/>
              <a:t>It’s in the “scripts”-folder, and called “2.1 - linear </a:t>
            </a:r>
            <a:r>
              <a:rPr lang="en-US" sz="2400" dirty="0" err="1"/>
              <a:t>regression.ipynb</a:t>
            </a:r>
            <a:r>
              <a:rPr lang="en-US" sz="2400" dirty="0"/>
              <a:t>”</a:t>
            </a:r>
            <a:endParaRPr lang="en-BE" sz="2400" dirty="0"/>
          </a:p>
        </p:txBody>
      </p:sp>
      <p:pic>
        <p:nvPicPr>
          <p:cNvPr id="5" name="Content Placeholder 4" descr="A red curtain with white text&#10;&#10;Description automatically generated with medium confidence">
            <a:extLst>
              <a:ext uri="{FF2B5EF4-FFF2-40B4-BE49-F238E27FC236}">
                <a16:creationId xmlns:a16="http://schemas.microsoft.com/office/drawing/2014/main" id="{8EA98C3C-3FF5-51E8-B4BE-5214D2BEA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303" y="1825625"/>
            <a:ext cx="8361394" cy="4351338"/>
          </a:xfrm>
        </p:spPr>
      </p:pic>
    </p:spTree>
    <p:extLst>
      <p:ext uri="{BB962C8B-B14F-4D97-AF65-F5344CB8AC3E}">
        <p14:creationId xmlns:p14="http://schemas.microsoft.com/office/powerpoint/2010/main" val="402696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on a stationary bike&#10;&#10;Description automatically generated with low confidence">
            <a:extLst>
              <a:ext uri="{FF2B5EF4-FFF2-40B4-BE49-F238E27FC236}">
                <a16:creationId xmlns:a16="http://schemas.microsoft.com/office/drawing/2014/main" id="{AC8A37EE-F45C-197D-A0D7-D8DE40D45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907" y="1860777"/>
            <a:ext cx="4316186" cy="4316186"/>
          </a:xfrm>
          <a:prstGeom prst="rect">
            <a:avLst/>
          </a:prstGeo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You are now ready for the Diamonds-exercises now.</a:t>
            </a:r>
            <a:br>
              <a:rPr lang="en-US" sz="2400" dirty="0"/>
            </a:br>
            <a:r>
              <a:rPr lang="en-US" sz="2400" dirty="0"/>
              <a:t>It’s in the “exercises”-folder, and called “2.1 - diamonds </a:t>
            </a:r>
            <a:r>
              <a:rPr lang="en-US" sz="2400" dirty="0" err="1"/>
              <a:t>modeling.ipynb</a:t>
            </a:r>
            <a:r>
              <a:rPr lang="en-US" sz="2400" dirty="0"/>
              <a:t>”</a:t>
            </a:r>
            <a:endParaRPr lang="en-BE" sz="2400" dirty="0"/>
          </a:p>
        </p:txBody>
      </p:sp>
    </p:spTree>
    <p:extLst>
      <p:ext uri="{BB962C8B-B14F-4D97-AF65-F5344CB8AC3E}">
        <p14:creationId xmlns:p14="http://schemas.microsoft.com/office/powerpoint/2010/main" val="117164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408B-7E08-FB0E-4CFA-6A16EFDE6061}"/>
              </a:ext>
            </a:extLst>
          </p:cNvPr>
          <p:cNvSpPr>
            <a:spLocks noGrp="1"/>
          </p:cNvSpPr>
          <p:nvPr>
            <p:ph type="title"/>
          </p:nvPr>
        </p:nvSpPr>
        <p:spPr/>
        <p:txBody>
          <a:bodyPr/>
          <a:lstStyle/>
          <a:p>
            <a:r>
              <a:rPr lang="en-US" dirty="0"/>
              <a:t>H</a:t>
            </a:r>
            <a:r>
              <a:rPr lang="en-BE" dirty="0"/>
              <a:t>ow good is the model?</a:t>
            </a:r>
          </a:p>
        </p:txBody>
      </p:sp>
      <p:sp>
        <p:nvSpPr>
          <p:cNvPr id="3" name="Content Placeholder 2">
            <a:extLst>
              <a:ext uri="{FF2B5EF4-FFF2-40B4-BE49-F238E27FC236}">
                <a16:creationId xmlns:a16="http://schemas.microsoft.com/office/drawing/2014/main" id="{83192201-3D1E-6149-67F8-8CC3EEC4DAF0}"/>
              </a:ext>
            </a:extLst>
          </p:cNvPr>
          <p:cNvSpPr>
            <a:spLocks noGrp="1"/>
          </p:cNvSpPr>
          <p:nvPr>
            <p:ph idx="1"/>
          </p:nvPr>
        </p:nvSpPr>
        <p:spPr/>
        <p:txBody>
          <a:bodyPr/>
          <a:lstStyle/>
          <a:p>
            <a:r>
              <a:rPr lang="en-US" dirty="0"/>
              <a:t>The model should generalize to unseen data</a:t>
            </a:r>
          </a:p>
          <a:p>
            <a:pPr lvl="1"/>
            <a:r>
              <a:rPr lang="en-US" dirty="0"/>
              <a:t>If you are using it to predict, if it’s just to explain the data overfitting isn’t a problem</a:t>
            </a:r>
          </a:p>
          <a:p>
            <a:r>
              <a:rPr lang="en-US" dirty="0"/>
              <a:t>So split up the given dataset:</a:t>
            </a:r>
          </a:p>
          <a:p>
            <a:pPr lvl="1"/>
            <a:r>
              <a:rPr lang="en-US" dirty="0"/>
              <a:t>Build model on training dataset (e.g. 70%)</a:t>
            </a:r>
          </a:p>
          <a:p>
            <a:pPr lvl="1"/>
            <a:r>
              <a:rPr lang="en-US" dirty="0"/>
              <a:t>Test model using test set (remaining 30%)</a:t>
            </a:r>
          </a:p>
          <a:p>
            <a:r>
              <a:rPr lang="en-US" dirty="0"/>
              <a:t>Calculate RMSE on both datasets</a:t>
            </a:r>
          </a:p>
          <a:p>
            <a:r>
              <a:rPr lang="en-US" dirty="0"/>
              <a:t>Check that the RMSE on training is as low as it can be, but that the RMSE of test isn’t significantly higher</a:t>
            </a:r>
            <a:endParaRPr lang="en-BE" dirty="0"/>
          </a:p>
        </p:txBody>
      </p:sp>
    </p:spTree>
    <p:extLst>
      <p:ext uri="{BB962C8B-B14F-4D97-AF65-F5344CB8AC3E}">
        <p14:creationId xmlns:p14="http://schemas.microsoft.com/office/powerpoint/2010/main" val="5770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9A9F-C048-301B-2F61-E3BDAEA67BD7}"/>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7EBD0FC6-9B5F-F38E-AF26-A19F8C3345AF}"/>
              </a:ext>
            </a:extLst>
          </p:cNvPr>
          <p:cNvSpPr>
            <a:spLocks noGrp="1"/>
          </p:cNvSpPr>
          <p:nvPr>
            <p:ph idx="1"/>
          </p:nvPr>
        </p:nvSpPr>
        <p:spPr>
          <a:xfrm>
            <a:off x="838200" y="1825625"/>
            <a:ext cx="10515600" cy="4833524"/>
          </a:xfrm>
        </p:spPr>
        <p:txBody>
          <a:bodyPr>
            <a:normAutofit fontScale="92500" lnSpcReduction="10000"/>
          </a:bodyPr>
          <a:lstStyle/>
          <a:p>
            <a:r>
              <a:rPr lang="en-US" dirty="0"/>
              <a:t>Good model</a:t>
            </a:r>
          </a:p>
          <a:p>
            <a:pPr lvl="1"/>
            <a:r>
              <a:rPr lang="en-US" dirty="0"/>
              <a:t>Line follows datapoints correctly</a:t>
            </a:r>
          </a:p>
          <a:p>
            <a:pPr lvl="1"/>
            <a:r>
              <a:rPr lang="en-US" dirty="0"/>
              <a:t>Obvious outliers are ignored</a:t>
            </a:r>
          </a:p>
          <a:p>
            <a:r>
              <a:rPr lang="en-US" dirty="0"/>
              <a:t>Underfitting</a:t>
            </a:r>
          </a:p>
          <a:p>
            <a:pPr lvl="1"/>
            <a:r>
              <a:rPr lang="en-US" dirty="0"/>
              <a:t>Line only vaguely follows datapoints</a:t>
            </a:r>
          </a:p>
          <a:p>
            <a:pPr lvl="1"/>
            <a:r>
              <a:rPr lang="en-US" dirty="0"/>
              <a:t>Outliers are ignored, but some data points too</a:t>
            </a:r>
          </a:p>
          <a:p>
            <a:pPr lvl="1"/>
            <a:r>
              <a:rPr lang="en-US" dirty="0"/>
              <a:t>Is equally bad with unseen data as with trained data</a:t>
            </a:r>
          </a:p>
          <a:p>
            <a:pPr lvl="1"/>
            <a:r>
              <a:rPr lang="en-US" dirty="0"/>
              <a:t>Can be a bad model, but also not enough training</a:t>
            </a:r>
          </a:p>
          <a:p>
            <a:r>
              <a:rPr lang="en-US" dirty="0"/>
              <a:t>Overfitting</a:t>
            </a:r>
          </a:p>
          <a:p>
            <a:pPr lvl="1"/>
            <a:r>
              <a:rPr lang="en-US" dirty="0"/>
              <a:t>Line follows datapoints exactly</a:t>
            </a:r>
          </a:p>
          <a:p>
            <a:pPr lvl="1"/>
            <a:r>
              <a:rPr lang="en-US" dirty="0"/>
              <a:t>Outliers are taken very much into account</a:t>
            </a:r>
          </a:p>
          <a:p>
            <a:pPr lvl="1"/>
            <a:r>
              <a:rPr lang="en-US" dirty="0"/>
              <a:t>Does not generalize to unseen data</a:t>
            </a:r>
          </a:p>
          <a:p>
            <a:pPr lvl="1"/>
            <a:r>
              <a:rPr lang="en-US" dirty="0"/>
              <a:t>Model too complex, or too much training</a:t>
            </a:r>
          </a:p>
          <a:p>
            <a:endParaRPr lang="en-US" dirty="0"/>
          </a:p>
          <a:p>
            <a:endParaRPr lang="en-BE" dirty="0"/>
          </a:p>
        </p:txBody>
      </p:sp>
      <p:pic>
        <p:nvPicPr>
          <p:cNvPr id="5" name="Picture 4">
            <a:extLst>
              <a:ext uri="{FF2B5EF4-FFF2-40B4-BE49-F238E27FC236}">
                <a16:creationId xmlns:a16="http://schemas.microsoft.com/office/drawing/2014/main" id="{A273282A-5594-5A95-EEAE-7E652B31545E}"/>
              </a:ext>
            </a:extLst>
          </p:cNvPr>
          <p:cNvPicPr>
            <a:picLocks noChangeAspect="1"/>
          </p:cNvPicPr>
          <p:nvPr/>
        </p:nvPicPr>
        <p:blipFill>
          <a:blip r:embed="rId3"/>
          <a:stretch>
            <a:fillRect/>
          </a:stretch>
        </p:blipFill>
        <p:spPr>
          <a:xfrm>
            <a:off x="8860972" y="1560059"/>
            <a:ext cx="2180158" cy="1581106"/>
          </a:xfrm>
          <a:prstGeom prst="rect">
            <a:avLst/>
          </a:prstGeom>
        </p:spPr>
      </p:pic>
      <p:pic>
        <p:nvPicPr>
          <p:cNvPr id="7" name="Picture 6">
            <a:extLst>
              <a:ext uri="{FF2B5EF4-FFF2-40B4-BE49-F238E27FC236}">
                <a16:creationId xmlns:a16="http://schemas.microsoft.com/office/drawing/2014/main" id="{8FC45502-2EDF-53FD-1D22-1390DCE34120}"/>
              </a:ext>
            </a:extLst>
          </p:cNvPr>
          <p:cNvPicPr>
            <a:picLocks noChangeAspect="1"/>
          </p:cNvPicPr>
          <p:nvPr/>
        </p:nvPicPr>
        <p:blipFill>
          <a:blip r:embed="rId4"/>
          <a:stretch>
            <a:fillRect/>
          </a:stretch>
        </p:blipFill>
        <p:spPr>
          <a:xfrm>
            <a:off x="8860972" y="3282339"/>
            <a:ext cx="3071575" cy="1642331"/>
          </a:xfrm>
          <a:prstGeom prst="rect">
            <a:avLst/>
          </a:prstGeom>
        </p:spPr>
      </p:pic>
      <p:pic>
        <p:nvPicPr>
          <p:cNvPr id="9" name="Picture 8">
            <a:extLst>
              <a:ext uri="{FF2B5EF4-FFF2-40B4-BE49-F238E27FC236}">
                <a16:creationId xmlns:a16="http://schemas.microsoft.com/office/drawing/2014/main" id="{F925A6C4-7FB3-A41C-E2DF-64F552C2315C}"/>
              </a:ext>
            </a:extLst>
          </p:cNvPr>
          <p:cNvPicPr>
            <a:picLocks noChangeAspect="1"/>
          </p:cNvPicPr>
          <p:nvPr/>
        </p:nvPicPr>
        <p:blipFill>
          <a:blip r:embed="rId5"/>
          <a:stretch>
            <a:fillRect/>
          </a:stretch>
        </p:blipFill>
        <p:spPr>
          <a:xfrm>
            <a:off x="8860972" y="5065844"/>
            <a:ext cx="2284253" cy="1593305"/>
          </a:xfrm>
          <a:prstGeom prst="rect">
            <a:avLst/>
          </a:prstGeom>
        </p:spPr>
      </p:pic>
    </p:spTree>
    <p:extLst>
      <p:ext uri="{BB962C8B-B14F-4D97-AF65-F5344CB8AC3E}">
        <p14:creationId xmlns:p14="http://schemas.microsoft.com/office/powerpoint/2010/main" val="2567186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E63A-65A3-9055-94CE-74D652A2CC2A}"/>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E6E5331A-FFF2-263F-4044-7222DB88C9D4}"/>
              </a:ext>
            </a:extLst>
          </p:cNvPr>
          <p:cNvSpPr>
            <a:spLocks noGrp="1"/>
          </p:cNvSpPr>
          <p:nvPr>
            <p:ph idx="1"/>
          </p:nvPr>
        </p:nvSpPr>
        <p:spPr/>
        <p:txBody>
          <a:bodyPr/>
          <a:lstStyle/>
          <a:p>
            <a:r>
              <a:rPr lang="en-US" dirty="0"/>
              <a:t>Overfitting and underfitting are measured using the RMSE</a:t>
            </a:r>
          </a:p>
          <a:p>
            <a:r>
              <a:rPr lang="en-US" dirty="0"/>
              <a:t>In the example in the previous slide we’re not using a linear regression but a polynomial regression</a:t>
            </a:r>
          </a:p>
          <a:p>
            <a:pPr lvl="1"/>
            <a:r>
              <a:rPr lang="en-US" dirty="0"/>
              <a:t>The question we are asking is how many polynomials we should be using</a:t>
            </a:r>
          </a:p>
          <a:p>
            <a:pPr lvl="1"/>
            <a:r>
              <a:rPr lang="en-US" dirty="0"/>
              <a:t>A 17</a:t>
            </a:r>
            <a:r>
              <a:rPr lang="en-US" baseline="30000" dirty="0"/>
              <a:t>th</a:t>
            </a:r>
            <a:r>
              <a:rPr lang="en-US" dirty="0"/>
              <a:t>-order function will have 17 zero-crosses, so will follow the data very well, but have next to no </a:t>
            </a:r>
            <a:r>
              <a:rPr lang="en-US" dirty="0" err="1"/>
              <a:t>explainability</a:t>
            </a:r>
            <a:endParaRPr lang="en-US" dirty="0"/>
          </a:p>
          <a:p>
            <a:endParaRPr lang="en-US" dirty="0"/>
          </a:p>
          <a:p>
            <a:endParaRPr lang="en-BE" dirty="0"/>
          </a:p>
        </p:txBody>
      </p:sp>
    </p:spTree>
    <p:extLst>
      <p:ext uri="{BB962C8B-B14F-4D97-AF65-F5344CB8AC3E}">
        <p14:creationId xmlns:p14="http://schemas.microsoft.com/office/powerpoint/2010/main" val="28963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B22-DB97-D7FF-0787-14E9BA0224E1}"/>
              </a:ext>
            </a:extLst>
          </p:cNvPr>
          <p:cNvSpPr>
            <a:spLocks noGrp="1"/>
          </p:cNvSpPr>
          <p:nvPr>
            <p:ph type="title"/>
          </p:nvPr>
        </p:nvSpPr>
        <p:spPr/>
        <p:txBody>
          <a:bodyPr/>
          <a:lstStyle/>
          <a:p>
            <a:r>
              <a:rPr lang="en-US" dirty="0"/>
              <a:t>AWS</a:t>
            </a:r>
            <a:endParaRPr lang="en-BE" dirty="0"/>
          </a:p>
        </p:txBody>
      </p:sp>
      <p:sp>
        <p:nvSpPr>
          <p:cNvPr id="3" name="Content Placeholder 2">
            <a:extLst>
              <a:ext uri="{FF2B5EF4-FFF2-40B4-BE49-F238E27FC236}">
                <a16:creationId xmlns:a16="http://schemas.microsoft.com/office/drawing/2014/main" id="{CDC9D0AB-ADEA-2D4A-AE7D-01C932347516}"/>
              </a:ext>
            </a:extLst>
          </p:cNvPr>
          <p:cNvSpPr>
            <a:spLocks noGrp="1"/>
          </p:cNvSpPr>
          <p:nvPr>
            <p:ph idx="1"/>
          </p:nvPr>
        </p:nvSpPr>
        <p:spPr/>
        <p:txBody>
          <a:bodyPr/>
          <a:lstStyle/>
          <a:p>
            <a:r>
              <a:rPr lang="en-US" dirty="0"/>
              <a:t>Do module 2 now</a:t>
            </a:r>
          </a:p>
          <a:p>
            <a:pPr lvl="1"/>
            <a:r>
              <a:rPr lang="en-US" dirty="0"/>
              <a:t>Introduces general concepts</a:t>
            </a:r>
          </a:p>
          <a:p>
            <a:pPr lvl="1"/>
            <a:r>
              <a:rPr lang="en-US" dirty="0"/>
              <a:t>Repetition of what we did last week</a:t>
            </a:r>
          </a:p>
          <a:p>
            <a:r>
              <a:rPr lang="en-US" dirty="0"/>
              <a:t>Also do the knowledge check</a:t>
            </a:r>
          </a:p>
          <a:p>
            <a:pPr lvl="1"/>
            <a:r>
              <a:rPr lang="en-US" dirty="0"/>
              <a:t>And keep doing it until you reach 80%</a:t>
            </a:r>
          </a:p>
          <a:p>
            <a:pPr lvl="1"/>
            <a:endParaRPr lang="en-BE" dirty="0"/>
          </a:p>
        </p:txBody>
      </p:sp>
    </p:spTree>
    <p:extLst>
      <p:ext uri="{BB962C8B-B14F-4D97-AF65-F5344CB8AC3E}">
        <p14:creationId xmlns:p14="http://schemas.microsoft.com/office/powerpoint/2010/main" val="330390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5EB-B004-52DF-12E9-DD5EE29ED639}"/>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6" descr="Chart, scatter chart&#10;&#10;Description automatically generated">
            <a:extLst>
              <a:ext uri="{FF2B5EF4-FFF2-40B4-BE49-F238E27FC236}">
                <a16:creationId xmlns:a16="http://schemas.microsoft.com/office/drawing/2014/main" id="{DB214356-0E73-2433-1030-6875793C3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86" y="2158457"/>
            <a:ext cx="5625050" cy="3240000"/>
          </a:xfrm>
        </p:spPr>
      </p:pic>
      <p:pic>
        <p:nvPicPr>
          <p:cNvPr id="5" name="Picture 4" descr="Chart, scatter chart&#10;&#10;Description automatically generated">
            <a:extLst>
              <a:ext uri="{FF2B5EF4-FFF2-40B4-BE49-F238E27FC236}">
                <a16:creationId xmlns:a16="http://schemas.microsoft.com/office/drawing/2014/main" id="{8D9BEF6E-3B99-9FF7-B5FE-B2987AF3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286" y="2158457"/>
            <a:ext cx="5625051" cy="3240000"/>
          </a:xfrm>
          <a:prstGeom prst="rect">
            <a:avLst/>
          </a:prstGeom>
        </p:spPr>
      </p:pic>
      <p:sp>
        <p:nvSpPr>
          <p:cNvPr id="6" name="Rectangle 5">
            <a:extLst>
              <a:ext uri="{FF2B5EF4-FFF2-40B4-BE49-F238E27FC236}">
                <a16:creationId xmlns:a16="http://schemas.microsoft.com/office/drawing/2014/main" id="{37DB8692-8574-86DD-4341-3652A5DFCD48}"/>
              </a:ext>
            </a:extLst>
          </p:cNvPr>
          <p:cNvSpPr/>
          <p:nvPr/>
        </p:nvSpPr>
        <p:spPr>
          <a:xfrm>
            <a:off x="4097281" y="5731125"/>
            <a:ext cx="4324010" cy="369332"/>
          </a:xfrm>
          <a:prstGeom prst="rect">
            <a:avLst/>
          </a:prstGeom>
        </p:spPr>
        <p:txBody>
          <a:bodyPr wrap="square">
            <a:spAutoFit/>
          </a:bodyPr>
          <a:lstStyle/>
          <a:p>
            <a:r>
              <a:rPr lang="en-GB" dirty="0"/>
              <a:t>A classical linear model will not do!</a:t>
            </a:r>
          </a:p>
        </p:txBody>
      </p:sp>
    </p:spTree>
    <p:extLst>
      <p:ext uri="{BB962C8B-B14F-4D97-AF65-F5344CB8AC3E}">
        <p14:creationId xmlns:p14="http://schemas.microsoft.com/office/powerpoint/2010/main" val="419427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CF2-D90B-E285-B02A-0C782AE8F923}"/>
              </a:ext>
            </a:extLst>
          </p:cNvPr>
          <p:cNvSpPr>
            <a:spLocks noGrp="1"/>
          </p:cNvSpPr>
          <p:nvPr>
            <p:ph type="title"/>
          </p:nvPr>
        </p:nvSpPr>
        <p:spPr/>
        <p:txBody>
          <a:bodyPr/>
          <a:lstStyle/>
          <a:p>
            <a:r>
              <a:rPr lang="en-BE" dirty="0" err="1"/>
              <a:t>Modeling</a:t>
            </a:r>
            <a:r>
              <a:rPr lang="en-BE" dirty="0"/>
              <a:t> more complex patterns</a:t>
            </a:r>
          </a:p>
        </p:txBody>
      </p:sp>
      <p:pic>
        <p:nvPicPr>
          <p:cNvPr id="4" name="Picture 3" descr="Chart, histogram&#10;&#10;Description automatically generated">
            <a:extLst>
              <a:ext uri="{FF2B5EF4-FFF2-40B4-BE49-F238E27FC236}">
                <a16:creationId xmlns:a16="http://schemas.microsoft.com/office/drawing/2014/main" id="{400E37C6-2B26-5CB8-F55A-FA088CFB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3" y="1962514"/>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51111CFF-86ED-6770-EB0B-85DD10EE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343" y="1962514"/>
            <a:ext cx="5625050" cy="3240000"/>
          </a:xfrm>
          <a:prstGeom prst="rect">
            <a:avLst/>
          </a:prstGeom>
        </p:spPr>
      </p:pic>
      <p:sp>
        <p:nvSpPr>
          <p:cNvPr id="6" name="Rectangle 5">
            <a:extLst>
              <a:ext uri="{FF2B5EF4-FFF2-40B4-BE49-F238E27FC236}">
                <a16:creationId xmlns:a16="http://schemas.microsoft.com/office/drawing/2014/main" id="{5D1C59A3-196B-6EF8-E585-8FB8ADEC0D4E}"/>
              </a:ext>
            </a:extLst>
          </p:cNvPr>
          <p:cNvSpPr/>
          <p:nvPr/>
        </p:nvSpPr>
        <p:spPr>
          <a:xfrm>
            <a:off x="147343" y="5202514"/>
            <a:ext cx="5625050" cy="646331"/>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RMSE_train</a:t>
            </a:r>
            <a:r>
              <a:rPr lang="en-GB" dirty="0">
                <a:latin typeface="Consolas" panose="020B0609020204030204" pitchFamily="49" charset="0"/>
                <a:cs typeface="Consolas" panose="020B0609020204030204" pitchFamily="49" charset="0"/>
              </a:rPr>
              <a:t> = 2.971</a:t>
            </a:r>
          </a:p>
          <a:p>
            <a:pPr algn="ctr"/>
            <a:r>
              <a:rPr lang="en-GB" dirty="0" err="1">
                <a:latin typeface="Consolas" panose="020B0609020204030204" pitchFamily="49" charset="0"/>
                <a:cs typeface="Consolas" panose="020B0609020204030204" pitchFamily="49" charset="0"/>
              </a:rPr>
              <a:t>RMSE_test</a:t>
            </a:r>
            <a:r>
              <a:rPr lang="en-GB" dirty="0">
                <a:latin typeface="Consolas" panose="020B0609020204030204" pitchFamily="49" charset="0"/>
                <a:cs typeface="Consolas" panose="020B0609020204030204" pitchFamily="49" charset="0"/>
              </a:rPr>
              <a:t> = 3.020</a:t>
            </a:r>
            <a:endParaRPr lang="en-BE"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0DEFCA5E-041D-0746-CC3B-0C026C953D9F}"/>
              </a:ext>
            </a:extLst>
          </p:cNvPr>
          <p:cNvSpPr/>
          <p:nvPr/>
        </p:nvSpPr>
        <p:spPr>
          <a:xfrm>
            <a:off x="6066880" y="5202514"/>
            <a:ext cx="5649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2.779</a:t>
            </a:r>
          </a:p>
          <a:p>
            <a:pPr algn="ctr"/>
            <a:r>
              <a:rPr lang="en-BE" dirty="0">
                <a:latin typeface="Consolas" panose="020B0609020204030204" pitchFamily="49" charset="0"/>
                <a:cs typeface="Consolas" panose="020B0609020204030204" pitchFamily="49" charset="0"/>
              </a:rPr>
              <a:t>RMSE_test = 3.204</a:t>
            </a:r>
          </a:p>
        </p:txBody>
      </p:sp>
      <p:sp>
        <p:nvSpPr>
          <p:cNvPr id="8" name="TextBox 7">
            <a:extLst>
              <a:ext uri="{FF2B5EF4-FFF2-40B4-BE49-F238E27FC236}">
                <a16:creationId xmlns:a16="http://schemas.microsoft.com/office/drawing/2014/main" id="{CEBFDF28-A2CB-EE36-CACD-AA2D3197C76E}"/>
              </a:ext>
            </a:extLst>
          </p:cNvPr>
          <p:cNvSpPr txBox="1"/>
          <p:nvPr/>
        </p:nvSpPr>
        <p:spPr>
          <a:xfrm>
            <a:off x="10095791" y="1790820"/>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3 degrees of freedom</a:t>
            </a:r>
          </a:p>
        </p:txBody>
      </p:sp>
      <p:sp>
        <p:nvSpPr>
          <p:cNvPr id="9" name="TextBox 8">
            <a:extLst>
              <a:ext uri="{FF2B5EF4-FFF2-40B4-BE49-F238E27FC236}">
                <a16:creationId xmlns:a16="http://schemas.microsoft.com/office/drawing/2014/main" id="{5E7DFA38-B73C-2267-1888-45C28073C113}"/>
              </a:ext>
            </a:extLst>
          </p:cNvPr>
          <p:cNvSpPr txBox="1"/>
          <p:nvPr/>
        </p:nvSpPr>
        <p:spPr>
          <a:xfrm>
            <a:off x="4119127" y="1790820"/>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1 degrees of freedom</a:t>
            </a:r>
            <a:endParaRPr lang="en-BE" sz="1200" b="1" dirty="0"/>
          </a:p>
        </p:txBody>
      </p:sp>
    </p:spTree>
    <p:extLst>
      <p:ext uri="{BB962C8B-B14F-4D97-AF65-F5344CB8AC3E}">
        <p14:creationId xmlns:p14="http://schemas.microsoft.com/office/powerpoint/2010/main" val="378703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195-EE66-3284-8A13-229DA731B603}"/>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2" descr="Chart, line chart&#10;&#10;Description automatically generated">
            <a:extLst>
              <a:ext uri="{FF2B5EF4-FFF2-40B4-BE49-F238E27FC236}">
                <a16:creationId xmlns:a16="http://schemas.microsoft.com/office/drawing/2014/main" id="{00EBF593-3732-0FC0-C11F-0E68B6E2D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7971" y="2082258"/>
            <a:ext cx="5625051" cy="3240000"/>
          </a:xfrm>
        </p:spPr>
      </p:pic>
      <p:pic>
        <p:nvPicPr>
          <p:cNvPr id="5" name="Picture 4" descr="Chart, histogram&#10;&#10;Description automatically generated">
            <a:extLst>
              <a:ext uri="{FF2B5EF4-FFF2-40B4-BE49-F238E27FC236}">
                <a16:creationId xmlns:a16="http://schemas.microsoft.com/office/drawing/2014/main" id="{2403079E-A561-DBEF-074A-4BA0E3ADE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1" y="2082258"/>
            <a:ext cx="5625050" cy="3240000"/>
          </a:xfrm>
          <a:prstGeom prst="rect">
            <a:avLst/>
          </a:prstGeom>
        </p:spPr>
      </p:pic>
      <p:sp>
        <p:nvSpPr>
          <p:cNvPr id="6" name="Rectangle 5">
            <a:extLst>
              <a:ext uri="{FF2B5EF4-FFF2-40B4-BE49-F238E27FC236}">
                <a16:creationId xmlns:a16="http://schemas.microsoft.com/office/drawing/2014/main" id="{6DDCC0B7-0B30-1554-8092-F2C90F5CE88A}"/>
              </a:ext>
            </a:extLst>
          </p:cNvPr>
          <p:cNvSpPr/>
          <p:nvPr/>
        </p:nvSpPr>
        <p:spPr>
          <a:xfrm>
            <a:off x="277971" y="5322258"/>
            <a:ext cx="5625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1.988</a:t>
            </a:r>
          </a:p>
          <a:p>
            <a:pPr algn="ctr"/>
            <a:r>
              <a:rPr lang="en-BE" dirty="0">
                <a:latin typeface="Consolas" panose="020B0609020204030204" pitchFamily="49" charset="0"/>
                <a:cs typeface="Consolas" panose="020B0609020204030204" pitchFamily="49" charset="0"/>
              </a:rPr>
              <a:t>RMSE_test = 3.120</a:t>
            </a:r>
          </a:p>
        </p:txBody>
      </p:sp>
      <p:sp>
        <p:nvSpPr>
          <p:cNvPr id="7" name="Rectangle 6">
            <a:extLst>
              <a:ext uri="{FF2B5EF4-FFF2-40B4-BE49-F238E27FC236}">
                <a16:creationId xmlns:a16="http://schemas.microsoft.com/office/drawing/2014/main" id="{57177DF0-758E-420F-9D05-EBF177D4B733}"/>
              </a:ext>
            </a:extLst>
          </p:cNvPr>
          <p:cNvSpPr/>
          <p:nvPr/>
        </p:nvSpPr>
        <p:spPr>
          <a:xfrm>
            <a:off x="6217970" y="5322258"/>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1.092</a:t>
            </a:r>
          </a:p>
          <a:p>
            <a:pPr algn="ctr"/>
            <a:r>
              <a:rPr lang="en-BE" dirty="0">
                <a:latin typeface="Consolas" panose="020B0609020204030204" pitchFamily="49" charset="0"/>
                <a:cs typeface="Consolas" panose="020B0609020204030204" pitchFamily="49" charset="0"/>
              </a:rPr>
              <a:t>RMSE_test = 1.310</a:t>
            </a:r>
          </a:p>
        </p:txBody>
      </p:sp>
      <p:sp>
        <p:nvSpPr>
          <p:cNvPr id="8" name="TextBox 7">
            <a:extLst>
              <a:ext uri="{FF2B5EF4-FFF2-40B4-BE49-F238E27FC236}">
                <a16:creationId xmlns:a16="http://schemas.microsoft.com/office/drawing/2014/main" id="{19353898-D2D8-1E30-5DA2-7644E65FC577}"/>
              </a:ext>
            </a:extLst>
          </p:cNvPr>
          <p:cNvSpPr txBox="1"/>
          <p:nvPr/>
        </p:nvSpPr>
        <p:spPr>
          <a:xfrm>
            <a:off x="10226419"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7 degrees of freedom</a:t>
            </a:r>
          </a:p>
        </p:txBody>
      </p:sp>
      <p:sp>
        <p:nvSpPr>
          <p:cNvPr id="9" name="TextBox 8">
            <a:extLst>
              <a:ext uri="{FF2B5EF4-FFF2-40B4-BE49-F238E27FC236}">
                <a16:creationId xmlns:a16="http://schemas.microsoft.com/office/drawing/2014/main" id="{1A4A99ED-91F6-0968-ED25-9C463573F496}"/>
              </a:ext>
            </a:extLst>
          </p:cNvPr>
          <p:cNvSpPr txBox="1"/>
          <p:nvPr/>
        </p:nvSpPr>
        <p:spPr>
          <a:xfrm>
            <a:off x="4249755"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5 degrees of freedom</a:t>
            </a:r>
          </a:p>
        </p:txBody>
      </p:sp>
    </p:spTree>
    <p:extLst>
      <p:ext uri="{BB962C8B-B14F-4D97-AF65-F5344CB8AC3E}">
        <p14:creationId xmlns:p14="http://schemas.microsoft.com/office/powerpoint/2010/main" val="92631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D9E4-4247-366D-83B4-C4DC2C4BF6B8}"/>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1" descr="Graphical user interface, chart, line chart&#10;&#10;Description automatically generated">
            <a:extLst>
              <a:ext uri="{FF2B5EF4-FFF2-40B4-BE49-F238E27FC236}">
                <a16:creationId xmlns:a16="http://schemas.microsoft.com/office/drawing/2014/main" id="{0413C570-930F-5642-F68C-F9895E730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00" y="2049600"/>
            <a:ext cx="5625051" cy="3240000"/>
          </a:xfrm>
        </p:spPr>
      </p:pic>
      <p:sp>
        <p:nvSpPr>
          <p:cNvPr id="5" name="Rectangle 4">
            <a:extLst>
              <a:ext uri="{FF2B5EF4-FFF2-40B4-BE49-F238E27FC236}">
                <a16:creationId xmlns:a16="http://schemas.microsoft.com/office/drawing/2014/main" id="{7FADB1D4-32C1-6592-94B6-D130599D5DBE}"/>
              </a:ext>
            </a:extLst>
          </p:cNvPr>
          <p:cNvSpPr/>
          <p:nvPr/>
        </p:nvSpPr>
        <p:spPr>
          <a:xfrm>
            <a:off x="180000" y="5289600"/>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0.189</a:t>
            </a:r>
          </a:p>
          <a:p>
            <a:pPr algn="ctr"/>
            <a:r>
              <a:rPr lang="en-BE" dirty="0">
                <a:latin typeface="Consolas" panose="020B0609020204030204" pitchFamily="49" charset="0"/>
                <a:cs typeface="Consolas" panose="020B0609020204030204" pitchFamily="49" charset="0"/>
              </a:rPr>
              <a:t>RMSE_test = 1.783</a:t>
            </a:r>
          </a:p>
        </p:txBody>
      </p:sp>
      <p:cxnSp>
        <p:nvCxnSpPr>
          <p:cNvPr id="6" name="Straight Arrow Connector 5">
            <a:extLst>
              <a:ext uri="{FF2B5EF4-FFF2-40B4-BE49-F238E27FC236}">
                <a16:creationId xmlns:a16="http://schemas.microsoft.com/office/drawing/2014/main" id="{24F9B700-F176-7CEB-2B33-85A96D7692BB}"/>
              </a:ext>
            </a:extLst>
          </p:cNvPr>
          <p:cNvCxnSpPr>
            <a:cxnSpLocks/>
            <a:stCxn id="7" idx="1"/>
          </p:cNvCxnSpPr>
          <p:nvPr/>
        </p:nvCxnSpPr>
        <p:spPr>
          <a:xfrm flipH="1" flipV="1">
            <a:off x="4223792" y="5622777"/>
            <a:ext cx="695400" cy="448896"/>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33A6F3-937F-3079-D159-37F58543B71F}"/>
              </a:ext>
            </a:extLst>
          </p:cNvPr>
          <p:cNvSpPr txBox="1"/>
          <p:nvPr/>
        </p:nvSpPr>
        <p:spPr>
          <a:xfrm>
            <a:off x="4919192" y="5748507"/>
            <a:ext cx="7272808" cy="646331"/>
          </a:xfrm>
          <a:prstGeom prst="rect">
            <a:avLst/>
          </a:prstGeom>
          <a:noFill/>
        </p:spPr>
        <p:txBody>
          <a:bodyPr wrap="square" rtlCol="0">
            <a:spAutoFit/>
          </a:bodyPr>
          <a:lstStyle/>
          <a:p>
            <a:r>
              <a:rPr lang="en-BE" dirty="0">
                <a:solidFill>
                  <a:srgbClr val="EC4B2F"/>
                </a:solidFill>
              </a:rPr>
              <a:t>Error on training is low, but error on test set is much higher Model does </a:t>
            </a:r>
            <a:r>
              <a:rPr lang="en-BE" b="1" i="1" dirty="0">
                <a:solidFill>
                  <a:srgbClr val="EC4B2F"/>
                </a:solidFill>
              </a:rPr>
              <a:t>not</a:t>
            </a:r>
            <a:r>
              <a:rPr lang="en-BE" dirty="0">
                <a:solidFill>
                  <a:srgbClr val="EC4B2F"/>
                </a:solidFill>
              </a:rPr>
              <a:t> generalize well.</a:t>
            </a:r>
            <a:endParaRPr lang="en-BE" b="1" dirty="0">
              <a:solidFill>
                <a:srgbClr val="EC4B2F"/>
              </a:solidFill>
            </a:endParaRPr>
          </a:p>
        </p:txBody>
      </p:sp>
      <p:sp>
        <p:nvSpPr>
          <p:cNvPr id="8" name="TextBox 7">
            <a:extLst>
              <a:ext uri="{FF2B5EF4-FFF2-40B4-BE49-F238E27FC236}">
                <a16:creationId xmlns:a16="http://schemas.microsoft.com/office/drawing/2014/main" id="{3B46D047-1071-5680-D59E-378D0BAD9B75}"/>
              </a:ext>
            </a:extLst>
          </p:cNvPr>
          <p:cNvSpPr txBox="1"/>
          <p:nvPr/>
        </p:nvSpPr>
        <p:spPr>
          <a:xfrm>
            <a:off x="4151784" y="1877906"/>
            <a:ext cx="1872208"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401839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9F42-1452-DE17-E89A-7A24FB169627}"/>
              </a:ext>
            </a:extLst>
          </p:cNvPr>
          <p:cNvSpPr>
            <a:spLocks noGrp="1"/>
          </p:cNvSpPr>
          <p:nvPr>
            <p:ph type="title"/>
          </p:nvPr>
        </p:nvSpPr>
        <p:spPr/>
        <p:txBody>
          <a:bodyPr/>
          <a:lstStyle/>
          <a:p>
            <a:r>
              <a:rPr lang="en-US" dirty="0"/>
              <a:t>S</a:t>
            </a:r>
            <a:r>
              <a:rPr lang="en-BE" dirty="0" err="1"/>
              <a:t>ensitivity</a:t>
            </a:r>
            <a:r>
              <a:rPr lang="en-BE" dirty="0"/>
              <a:t> to train/test split</a:t>
            </a:r>
          </a:p>
        </p:txBody>
      </p:sp>
      <p:pic>
        <p:nvPicPr>
          <p:cNvPr id="4" name="Picture 3" descr="Chart, line chart&#10;&#10;Description automatically generated">
            <a:extLst>
              <a:ext uri="{FF2B5EF4-FFF2-40B4-BE49-F238E27FC236}">
                <a16:creationId xmlns:a16="http://schemas.microsoft.com/office/drawing/2014/main" id="{79AF05F7-5C0A-5DB7-1D24-71BBEAD1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50" y="2146900"/>
            <a:ext cx="5626800" cy="3241007"/>
          </a:xfrm>
          <a:prstGeom prst="rect">
            <a:avLst/>
          </a:prstGeom>
        </p:spPr>
      </p:pic>
      <p:pic>
        <p:nvPicPr>
          <p:cNvPr id="5" name="Content Placeholder 18" descr="Graphical user interface, chart, line chart&#10;&#10;Description automatically generated">
            <a:extLst>
              <a:ext uri="{FF2B5EF4-FFF2-40B4-BE49-F238E27FC236}">
                <a16:creationId xmlns:a16="http://schemas.microsoft.com/office/drawing/2014/main" id="{75CDDE5E-C4E3-ACE9-F037-13DE9027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50" y="2146900"/>
            <a:ext cx="5625050" cy="3240000"/>
          </a:xfrm>
          <a:prstGeom prst="rect">
            <a:avLst/>
          </a:prstGeom>
        </p:spPr>
      </p:pic>
      <p:sp>
        <p:nvSpPr>
          <p:cNvPr id="6" name="Rectangle 5">
            <a:extLst>
              <a:ext uri="{FF2B5EF4-FFF2-40B4-BE49-F238E27FC236}">
                <a16:creationId xmlns:a16="http://schemas.microsoft.com/office/drawing/2014/main" id="{C25A0BD6-4C90-7E43-70E5-7EF0554B5BBD}"/>
              </a:ext>
            </a:extLst>
          </p:cNvPr>
          <p:cNvSpPr/>
          <p:nvPr/>
        </p:nvSpPr>
        <p:spPr>
          <a:xfrm>
            <a:off x="313750" y="5674584"/>
            <a:ext cx="11565050" cy="369332"/>
          </a:xfrm>
          <a:prstGeom prst="rect">
            <a:avLst/>
          </a:prstGeom>
        </p:spPr>
        <p:txBody>
          <a:bodyPr wrap="square">
            <a:spAutoFit/>
          </a:bodyPr>
          <a:lstStyle/>
          <a:p>
            <a:pPr algn="ctr"/>
            <a:r>
              <a:rPr lang="en-BE" dirty="0"/>
              <a:t>Also called </a:t>
            </a:r>
            <a:r>
              <a:rPr lang="en-BE" b="1" dirty="0"/>
              <a:t>variance</a:t>
            </a:r>
            <a:r>
              <a:rPr lang="en-BE" dirty="0"/>
              <a:t>: error from sensitivity to small fluctuations in the training set</a:t>
            </a:r>
          </a:p>
        </p:txBody>
      </p:sp>
      <p:sp>
        <p:nvSpPr>
          <p:cNvPr id="7" name="TextBox 6">
            <a:extLst>
              <a:ext uri="{FF2B5EF4-FFF2-40B4-BE49-F238E27FC236}">
                <a16:creationId xmlns:a16="http://schemas.microsoft.com/office/drawing/2014/main" id="{BBBB00F4-6FDC-342F-CE7D-50821BC66367}"/>
              </a:ext>
            </a:extLst>
          </p:cNvPr>
          <p:cNvSpPr txBox="1"/>
          <p:nvPr/>
        </p:nvSpPr>
        <p:spPr>
          <a:xfrm>
            <a:off x="4333543" y="1694116"/>
            <a:ext cx="1872208"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a:p>
            <a:r>
              <a:rPr lang="en-BE" dirty="0"/>
              <a:t>train/test split </a:t>
            </a:r>
            <a:r>
              <a:rPr lang="en-BE" b="1" dirty="0"/>
              <a:t>v1</a:t>
            </a:r>
          </a:p>
        </p:txBody>
      </p:sp>
      <p:sp>
        <p:nvSpPr>
          <p:cNvPr id="8" name="TextBox 7">
            <a:extLst>
              <a:ext uri="{FF2B5EF4-FFF2-40B4-BE49-F238E27FC236}">
                <a16:creationId xmlns:a16="http://schemas.microsoft.com/office/drawing/2014/main" id="{DAD54C5A-904A-E877-3034-310560E26DAF}"/>
              </a:ext>
            </a:extLst>
          </p:cNvPr>
          <p:cNvSpPr txBox="1"/>
          <p:nvPr/>
        </p:nvSpPr>
        <p:spPr>
          <a:xfrm>
            <a:off x="10262198" y="1690688"/>
            <a:ext cx="1929802"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br>
              <a:rPr lang="en-BE" dirty="0"/>
            </a:br>
            <a:r>
              <a:rPr lang="en-BE" dirty="0"/>
              <a:t>train/test split </a:t>
            </a:r>
            <a:r>
              <a:rPr lang="en-BE" b="1" dirty="0"/>
              <a:t>v2</a:t>
            </a:r>
          </a:p>
        </p:txBody>
      </p:sp>
    </p:spTree>
    <p:extLst>
      <p:ext uri="{BB962C8B-B14F-4D97-AF65-F5344CB8AC3E}">
        <p14:creationId xmlns:p14="http://schemas.microsoft.com/office/powerpoint/2010/main" val="41058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3D13-9C45-DC0E-A320-884DBA4BB641}"/>
              </a:ext>
            </a:extLst>
          </p:cNvPr>
          <p:cNvSpPr>
            <a:spLocks noGrp="1"/>
          </p:cNvSpPr>
          <p:nvPr>
            <p:ph type="title"/>
          </p:nvPr>
        </p:nvSpPr>
        <p:spPr/>
        <p:txBody>
          <a:bodyPr/>
          <a:lstStyle/>
          <a:p>
            <a:r>
              <a:rPr lang="en-BE" dirty="0"/>
              <a:t>Under- and </a:t>
            </a:r>
            <a:r>
              <a:rPr lang="en-US" dirty="0"/>
              <a:t>o</a:t>
            </a:r>
            <a:r>
              <a:rPr lang="en-BE" dirty="0" err="1"/>
              <a:t>verfitting</a:t>
            </a:r>
            <a:endParaRPr lang="en-BE" dirty="0"/>
          </a:p>
        </p:txBody>
      </p:sp>
      <p:pic>
        <p:nvPicPr>
          <p:cNvPr id="4" name="Picture 3" descr="Chart, line chart&#10;&#10;Description automatically generated">
            <a:extLst>
              <a:ext uri="{FF2B5EF4-FFF2-40B4-BE49-F238E27FC236}">
                <a16:creationId xmlns:a16="http://schemas.microsoft.com/office/drawing/2014/main" id="{CA177E7A-670E-CA28-3850-D1E993EF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00" y="2234657"/>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45FE615-1060-63F1-B006-6C3D33C6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2234657"/>
            <a:ext cx="5625050" cy="3240000"/>
          </a:xfrm>
          <a:prstGeom prst="rect">
            <a:avLst/>
          </a:prstGeom>
        </p:spPr>
      </p:pic>
      <p:sp>
        <p:nvSpPr>
          <p:cNvPr id="6" name="Rectangle 5">
            <a:extLst>
              <a:ext uri="{FF2B5EF4-FFF2-40B4-BE49-F238E27FC236}">
                <a16:creationId xmlns:a16="http://schemas.microsoft.com/office/drawing/2014/main" id="{A475F349-2DBB-A38D-ECFB-0F520AF6D3A7}"/>
              </a:ext>
            </a:extLst>
          </p:cNvPr>
          <p:cNvSpPr/>
          <p:nvPr/>
        </p:nvSpPr>
        <p:spPr>
          <a:xfrm>
            <a:off x="359999" y="5474657"/>
            <a:ext cx="5625050" cy="646331"/>
          </a:xfrm>
          <a:prstGeom prst="rect">
            <a:avLst/>
          </a:prstGeom>
        </p:spPr>
        <p:txBody>
          <a:bodyPr wrap="square">
            <a:spAutoFit/>
          </a:bodyPr>
          <a:lstStyle/>
          <a:p>
            <a:pPr algn="ctr"/>
            <a:r>
              <a:rPr lang="en-BE" b="1" dirty="0"/>
              <a:t>Underfitting</a:t>
            </a:r>
          </a:p>
          <a:p>
            <a:pPr algn="ctr"/>
            <a:r>
              <a:rPr lang="en-BE" dirty="0"/>
              <a:t>Model is not complex enough</a:t>
            </a:r>
          </a:p>
        </p:txBody>
      </p:sp>
      <p:sp>
        <p:nvSpPr>
          <p:cNvPr id="7" name="Rectangle 6">
            <a:extLst>
              <a:ext uri="{FF2B5EF4-FFF2-40B4-BE49-F238E27FC236}">
                <a16:creationId xmlns:a16="http://schemas.microsoft.com/office/drawing/2014/main" id="{099BE525-A12E-7C72-8304-721A315CA2EE}"/>
              </a:ext>
            </a:extLst>
          </p:cNvPr>
          <p:cNvSpPr/>
          <p:nvPr/>
        </p:nvSpPr>
        <p:spPr>
          <a:xfrm>
            <a:off x="6299998" y="5474657"/>
            <a:ext cx="5625049" cy="1200329"/>
          </a:xfrm>
          <a:prstGeom prst="rect">
            <a:avLst/>
          </a:prstGeom>
        </p:spPr>
        <p:txBody>
          <a:bodyPr wrap="square">
            <a:spAutoFit/>
          </a:bodyPr>
          <a:lstStyle/>
          <a:p>
            <a:pPr algn="ctr"/>
            <a:r>
              <a:rPr lang="en-BE" b="1" dirty="0"/>
              <a:t>Overfitting</a:t>
            </a:r>
          </a:p>
          <a:p>
            <a:pPr algn="ctr"/>
            <a:r>
              <a:rPr lang="en-BE" dirty="0"/>
              <a:t>Model is too complex</a:t>
            </a:r>
          </a:p>
          <a:p>
            <a:pPr algn="ctr"/>
            <a:r>
              <a:rPr lang="en-BE" dirty="0"/>
              <a:t>Model is too sensitive to the training data</a:t>
            </a:r>
            <a:br>
              <a:rPr lang="en-BE" dirty="0"/>
            </a:br>
            <a:r>
              <a:rPr lang="en-BE" dirty="0"/>
              <a:t>Model does not generalize well</a:t>
            </a:r>
          </a:p>
        </p:txBody>
      </p:sp>
      <p:sp>
        <p:nvSpPr>
          <p:cNvPr id="8" name="TextBox 7">
            <a:extLst>
              <a:ext uri="{FF2B5EF4-FFF2-40B4-BE49-F238E27FC236}">
                <a16:creationId xmlns:a16="http://schemas.microsoft.com/office/drawing/2014/main" id="{42F3D70E-F03A-087B-9282-B221E3E1EBD6}"/>
              </a:ext>
            </a:extLst>
          </p:cNvPr>
          <p:cNvSpPr txBox="1"/>
          <p:nvPr/>
        </p:nvSpPr>
        <p:spPr>
          <a:xfrm>
            <a:off x="4331784" y="2062963"/>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3 degrees of freedom</a:t>
            </a:r>
            <a:endParaRPr lang="en-BE" sz="1200" b="1" dirty="0"/>
          </a:p>
        </p:txBody>
      </p:sp>
      <p:sp>
        <p:nvSpPr>
          <p:cNvPr id="9" name="TextBox 8">
            <a:extLst>
              <a:ext uri="{FF2B5EF4-FFF2-40B4-BE49-F238E27FC236}">
                <a16:creationId xmlns:a16="http://schemas.microsoft.com/office/drawing/2014/main" id="{15ADE493-7BA8-675C-F70F-ADDCD40B731F}"/>
              </a:ext>
            </a:extLst>
          </p:cNvPr>
          <p:cNvSpPr txBox="1"/>
          <p:nvPr/>
        </p:nvSpPr>
        <p:spPr>
          <a:xfrm>
            <a:off x="10308448" y="2062963"/>
            <a:ext cx="1883552"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112727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370D-B4F1-6DA4-51A3-0DA50D96A51E}"/>
              </a:ext>
            </a:extLst>
          </p:cNvPr>
          <p:cNvSpPr>
            <a:spLocks noGrp="1"/>
          </p:cNvSpPr>
          <p:nvPr>
            <p:ph type="title"/>
          </p:nvPr>
        </p:nvSpPr>
        <p:spPr/>
        <p:txBody>
          <a:bodyPr/>
          <a:lstStyle/>
          <a:p>
            <a:r>
              <a:rPr lang="en-BE" dirty="0"/>
              <a:t>The bias-variance </a:t>
            </a:r>
            <a:r>
              <a:rPr lang="en-BE" dirty="0" err="1"/>
              <a:t>tradeoff</a:t>
            </a:r>
            <a:endParaRPr lang="en-BE" dirty="0"/>
          </a:p>
        </p:txBody>
      </p:sp>
      <p:pic>
        <p:nvPicPr>
          <p:cNvPr id="4" name="Picture 3" descr="Chart, line chart&#10;&#10;Description automatically generated">
            <a:extLst>
              <a:ext uri="{FF2B5EF4-FFF2-40B4-BE49-F238E27FC236}">
                <a16:creationId xmlns:a16="http://schemas.microsoft.com/office/drawing/2014/main" id="{0CE99307-60A0-D7E5-0D7F-FC734DE0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980000"/>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9255064-54AD-EA3B-51E2-34CF0362C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1980000"/>
            <a:ext cx="5625050" cy="3240000"/>
          </a:xfrm>
          <a:prstGeom prst="rect">
            <a:avLst/>
          </a:prstGeom>
        </p:spPr>
      </p:pic>
      <p:sp>
        <p:nvSpPr>
          <p:cNvPr id="6" name="Rectangle 5">
            <a:extLst>
              <a:ext uri="{FF2B5EF4-FFF2-40B4-BE49-F238E27FC236}">
                <a16:creationId xmlns:a16="http://schemas.microsoft.com/office/drawing/2014/main" id="{69E1D8B9-8AFA-8949-C362-A89E0021D3C9}"/>
              </a:ext>
            </a:extLst>
          </p:cNvPr>
          <p:cNvSpPr/>
          <p:nvPr/>
        </p:nvSpPr>
        <p:spPr>
          <a:xfrm>
            <a:off x="180000" y="5220000"/>
            <a:ext cx="5625050" cy="646331"/>
          </a:xfrm>
          <a:prstGeom prst="rect">
            <a:avLst/>
          </a:prstGeom>
        </p:spPr>
        <p:txBody>
          <a:bodyPr wrap="square">
            <a:spAutoFit/>
          </a:bodyPr>
          <a:lstStyle/>
          <a:p>
            <a:pPr algn="ctr"/>
            <a:r>
              <a:rPr lang="en-BE" dirty="0"/>
              <a:t>High bias</a:t>
            </a:r>
          </a:p>
          <a:p>
            <a:pPr algn="ctr"/>
            <a:r>
              <a:rPr lang="en-BE" dirty="0"/>
              <a:t>Low variance</a:t>
            </a:r>
          </a:p>
        </p:txBody>
      </p:sp>
      <p:sp>
        <p:nvSpPr>
          <p:cNvPr id="7" name="Rectangle 6">
            <a:extLst>
              <a:ext uri="{FF2B5EF4-FFF2-40B4-BE49-F238E27FC236}">
                <a16:creationId xmlns:a16="http://schemas.microsoft.com/office/drawing/2014/main" id="{7342FB72-90B4-92B1-843C-0ABA2FCFF072}"/>
              </a:ext>
            </a:extLst>
          </p:cNvPr>
          <p:cNvSpPr/>
          <p:nvPr/>
        </p:nvSpPr>
        <p:spPr>
          <a:xfrm>
            <a:off x="6120000" y="5220000"/>
            <a:ext cx="5625050" cy="646331"/>
          </a:xfrm>
          <a:prstGeom prst="rect">
            <a:avLst/>
          </a:prstGeom>
        </p:spPr>
        <p:txBody>
          <a:bodyPr wrap="square">
            <a:spAutoFit/>
          </a:bodyPr>
          <a:lstStyle/>
          <a:p>
            <a:pPr algn="ctr"/>
            <a:r>
              <a:rPr lang="en-BE" dirty="0"/>
              <a:t>Low bias</a:t>
            </a:r>
          </a:p>
          <a:p>
            <a:pPr algn="ctr"/>
            <a:r>
              <a:rPr lang="en-BE" dirty="0"/>
              <a:t>High variance</a:t>
            </a:r>
          </a:p>
        </p:txBody>
      </p:sp>
    </p:spTree>
    <p:extLst>
      <p:ext uri="{BB962C8B-B14F-4D97-AF65-F5344CB8AC3E}">
        <p14:creationId xmlns:p14="http://schemas.microsoft.com/office/powerpoint/2010/main" val="1999476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556A-1B15-1269-D11C-C71675FC33A4}"/>
              </a:ext>
            </a:extLst>
          </p:cNvPr>
          <p:cNvSpPr>
            <a:spLocks noGrp="1"/>
          </p:cNvSpPr>
          <p:nvPr>
            <p:ph type="title"/>
          </p:nvPr>
        </p:nvSpPr>
        <p:spPr/>
        <p:txBody>
          <a:bodyPr/>
          <a:lstStyle/>
          <a:p>
            <a:r>
              <a:rPr lang="en-BE" dirty="0"/>
              <a:t>How to find the sweet spot?</a:t>
            </a:r>
          </a:p>
        </p:txBody>
      </p:sp>
      <p:sp>
        <p:nvSpPr>
          <p:cNvPr id="3" name="Content Placeholder 2">
            <a:extLst>
              <a:ext uri="{FF2B5EF4-FFF2-40B4-BE49-F238E27FC236}">
                <a16:creationId xmlns:a16="http://schemas.microsoft.com/office/drawing/2014/main" id="{621EDD7F-B5A1-01CB-BD43-78A2B77BAE28}"/>
              </a:ext>
            </a:extLst>
          </p:cNvPr>
          <p:cNvSpPr>
            <a:spLocks noGrp="1"/>
          </p:cNvSpPr>
          <p:nvPr>
            <p:ph idx="1"/>
          </p:nvPr>
        </p:nvSpPr>
        <p:spPr/>
        <p:txBody>
          <a:bodyPr/>
          <a:lstStyle/>
          <a:p>
            <a:r>
              <a:rPr lang="en-BE" dirty="0"/>
              <a:t>Not allowed to use the test set!</a:t>
            </a:r>
          </a:p>
          <a:p>
            <a:r>
              <a:rPr lang="en-BE" dirty="0"/>
              <a:t>Split up dataset in </a:t>
            </a:r>
            <a:r>
              <a:rPr lang="en-BE" b="1" dirty="0"/>
              <a:t>3 parts</a:t>
            </a:r>
            <a:endParaRPr lang="en-BE" dirty="0"/>
          </a:p>
          <a:p>
            <a:pPr lvl="1"/>
            <a:r>
              <a:rPr lang="en-BE" dirty="0"/>
              <a:t>Build model on </a:t>
            </a:r>
            <a:r>
              <a:rPr lang="en-BE" dirty="0">
                <a:solidFill>
                  <a:srgbClr val="F9766E"/>
                </a:solidFill>
              </a:rPr>
              <a:t>training set</a:t>
            </a:r>
            <a:r>
              <a:rPr lang="en-BE" dirty="0">
                <a:solidFill>
                  <a:srgbClr val="45CACE"/>
                </a:solidFill>
              </a:rPr>
              <a:t> </a:t>
            </a:r>
            <a:r>
              <a:rPr lang="en-BE" dirty="0"/>
              <a:t>(60%)</a:t>
            </a:r>
          </a:p>
          <a:p>
            <a:pPr lvl="1"/>
            <a:r>
              <a:rPr lang="en-BE" dirty="0"/>
              <a:t>Check complexity against </a:t>
            </a:r>
            <a:r>
              <a:rPr lang="en-BE" dirty="0">
                <a:solidFill>
                  <a:srgbClr val="619CFF"/>
                </a:solidFill>
              </a:rPr>
              <a:t>validation set</a:t>
            </a:r>
            <a:r>
              <a:rPr lang="en-BE" dirty="0"/>
              <a:t> (20%)</a:t>
            </a:r>
          </a:p>
          <a:p>
            <a:pPr lvl="1"/>
            <a:r>
              <a:rPr lang="en-BE" dirty="0"/>
              <a:t>Verify quality on </a:t>
            </a:r>
            <a:r>
              <a:rPr lang="en-BE" dirty="0">
                <a:solidFill>
                  <a:srgbClr val="00BA38"/>
                </a:solidFill>
              </a:rPr>
              <a:t>test set </a:t>
            </a:r>
            <a:r>
              <a:rPr lang="en-BE" dirty="0"/>
              <a:t>(20%)</a:t>
            </a:r>
          </a:p>
          <a:p>
            <a:endParaRPr lang="en-BE" dirty="0"/>
          </a:p>
          <a:p>
            <a:endParaRPr lang="en-BE" dirty="0"/>
          </a:p>
        </p:txBody>
      </p:sp>
      <p:pic>
        <p:nvPicPr>
          <p:cNvPr id="6" name="Picture 5">
            <a:extLst>
              <a:ext uri="{FF2B5EF4-FFF2-40B4-BE49-F238E27FC236}">
                <a16:creationId xmlns:a16="http://schemas.microsoft.com/office/drawing/2014/main" id="{D1C1F73F-7F45-9DC4-5C4B-69E85D75D119}"/>
              </a:ext>
            </a:extLst>
          </p:cNvPr>
          <p:cNvPicPr>
            <a:picLocks noChangeAspect="1"/>
          </p:cNvPicPr>
          <p:nvPr/>
        </p:nvPicPr>
        <p:blipFill>
          <a:blip r:embed="rId2"/>
          <a:stretch>
            <a:fillRect/>
          </a:stretch>
        </p:blipFill>
        <p:spPr>
          <a:xfrm>
            <a:off x="3187793" y="3933439"/>
            <a:ext cx="5816413" cy="2559436"/>
          </a:xfrm>
          <a:prstGeom prst="rect">
            <a:avLst/>
          </a:prstGeom>
        </p:spPr>
      </p:pic>
    </p:spTree>
    <p:extLst>
      <p:ext uri="{BB962C8B-B14F-4D97-AF65-F5344CB8AC3E}">
        <p14:creationId xmlns:p14="http://schemas.microsoft.com/office/powerpoint/2010/main" val="18238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C2F-4D8D-D3F3-9D2F-12EC15F478CA}"/>
              </a:ext>
            </a:extLst>
          </p:cNvPr>
          <p:cNvSpPr>
            <a:spLocks noGrp="1"/>
          </p:cNvSpPr>
          <p:nvPr>
            <p:ph type="title"/>
          </p:nvPr>
        </p:nvSpPr>
        <p:spPr/>
        <p:txBody>
          <a:bodyPr/>
          <a:lstStyle/>
          <a:p>
            <a:r>
              <a:rPr lang="en-BE" dirty="0"/>
              <a:t>Divide data in three subsets</a:t>
            </a:r>
            <a:br>
              <a:rPr lang="en-US" dirty="0"/>
            </a:br>
            <a:r>
              <a:rPr lang="en-BE" dirty="0"/>
              <a:t>Track </a:t>
            </a:r>
            <a:r>
              <a:rPr lang="en-US" dirty="0"/>
              <a:t>RMSE</a:t>
            </a:r>
            <a:r>
              <a:rPr lang="en-BE" dirty="0"/>
              <a:t> as complexity increases</a:t>
            </a:r>
          </a:p>
        </p:txBody>
      </p:sp>
      <p:pic>
        <p:nvPicPr>
          <p:cNvPr id="4" name="Content Placeholder 11" descr="Chart, scatter chart&#10;&#10;Description automatically generated">
            <a:extLst>
              <a:ext uri="{FF2B5EF4-FFF2-40B4-BE49-F238E27FC236}">
                <a16:creationId xmlns:a16="http://schemas.microsoft.com/office/drawing/2014/main" id="{107F391E-25AF-98E5-07BF-926239DB1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84" y="2256518"/>
            <a:ext cx="4071153" cy="2344963"/>
          </a:xfrm>
        </p:spPr>
      </p:pic>
      <p:pic>
        <p:nvPicPr>
          <p:cNvPr id="5" name="Content Placeholder 6" descr="Chart, line chart&#10;&#10;Description automatically generated">
            <a:extLst>
              <a:ext uri="{FF2B5EF4-FFF2-40B4-BE49-F238E27FC236}">
                <a16:creationId xmlns:a16="http://schemas.microsoft.com/office/drawing/2014/main" id="{F5439478-6644-5CEB-1398-D2F172D66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491" y="2427932"/>
            <a:ext cx="6500522" cy="3744267"/>
          </a:xfrm>
          <a:prstGeom prst="rect">
            <a:avLst/>
          </a:prstGeom>
        </p:spPr>
      </p:pic>
      <p:cxnSp>
        <p:nvCxnSpPr>
          <p:cNvPr id="6" name="Straight Arrow Connector 5">
            <a:extLst>
              <a:ext uri="{FF2B5EF4-FFF2-40B4-BE49-F238E27FC236}">
                <a16:creationId xmlns:a16="http://schemas.microsoft.com/office/drawing/2014/main" id="{F3B13380-3B83-BBDF-9A36-BC825E514B5D}"/>
              </a:ext>
            </a:extLst>
          </p:cNvPr>
          <p:cNvCxnSpPr>
            <a:cxnSpLocks/>
          </p:cNvCxnSpPr>
          <p:nvPr/>
        </p:nvCxnSpPr>
        <p:spPr>
          <a:xfrm flipH="1">
            <a:off x="7256390" y="3976661"/>
            <a:ext cx="94638" cy="1615643"/>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2E24F0-2CA2-255F-45E5-81A5E6970763}"/>
              </a:ext>
            </a:extLst>
          </p:cNvPr>
          <p:cNvSpPr txBox="1"/>
          <p:nvPr/>
        </p:nvSpPr>
        <p:spPr>
          <a:xfrm>
            <a:off x="6871045" y="3060834"/>
            <a:ext cx="1901620" cy="939655"/>
          </a:xfrm>
          <a:prstGeom prst="rect">
            <a:avLst/>
          </a:prstGeom>
          <a:noFill/>
        </p:spPr>
        <p:txBody>
          <a:bodyPr wrap="square" rtlCol="0">
            <a:spAutoFit/>
          </a:bodyPr>
          <a:lstStyle/>
          <a:p>
            <a:r>
              <a:rPr lang="en-BE" dirty="0">
                <a:solidFill>
                  <a:srgbClr val="EC4B2F"/>
                </a:solidFill>
              </a:rPr>
              <a:t>Sweet spot</a:t>
            </a:r>
            <a:br>
              <a:rPr lang="en-BE" dirty="0">
                <a:solidFill>
                  <a:srgbClr val="EC4B2F"/>
                </a:solidFill>
              </a:rPr>
            </a:br>
            <a:r>
              <a:rPr lang="en-BE" dirty="0">
                <a:solidFill>
                  <a:srgbClr val="EC4B2F"/>
                </a:solidFill>
              </a:rPr>
              <a:t>OK bias</a:t>
            </a:r>
            <a:br>
              <a:rPr lang="en-BE" dirty="0">
                <a:solidFill>
                  <a:srgbClr val="EC4B2F"/>
                </a:solidFill>
              </a:rPr>
            </a:br>
            <a:r>
              <a:rPr lang="en-BE" dirty="0">
                <a:solidFill>
                  <a:srgbClr val="EC4B2F"/>
                </a:solidFill>
              </a:rPr>
              <a:t>OK variance</a:t>
            </a:r>
            <a:endParaRPr lang="en-BE" b="1" dirty="0">
              <a:solidFill>
                <a:srgbClr val="EC4B2F"/>
              </a:solidFill>
            </a:endParaRPr>
          </a:p>
        </p:txBody>
      </p:sp>
      <p:sp>
        <p:nvSpPr>
          <p:cNvPr id="8" name="TextBox 7">
            <a:extLst>
              <a:ext uri="{FF2B5EF4-FFF2-40B4-BE49-F238E27FC236}">
                <a16:creationId xmlns:a16="http://schemas.microsoft.com/office/drawing/2014/main" id="{88258B48-9476-29E0-3FDB-F6A24B6BEB04}"/>
              </a:ext>
            </a:extLst>
          </p:cNvPr>
          <p:cNvSpPr txBox="1"/>
          <p:nvPr/>
        </p:nvSpPr>
        <p:spPr>
          <a:xfrm>
            <a:off x="8055949" y="5261567"/>
            <a:ext cx="1901619" cy="369332"/>
          </a:xfrm>
          <a:prstGeom prst="rect">
            <a:avLst/>
          </a:prstGeom>
          <a:noFill/>
        </p:spPr>
        <p:txBody>
          <a:bodyPr wrap="square" rtlCol="0">
            <a:spAutoFit/>
          </a:bodyPr>
          <a:lstStyle/>
          <a:p>
            <a:r>
              <a:rPr lang="en-BE" dirty="0">
                <a:solidFill>
                  <a:srgbClr val="EC4B2F"/>
                </a:solidFill>
              </a:rPr>
              <a:t>No improvement</a:t>
            </a:r>
            <a:endParaRPr lang="en-BE" b="1" dirty="0">
              <a:solidFill>
                <a:srgbClr val="EC4B2F"/>
              </a:solidFill>
            </a:endParaRPr>
          </a:p>
        </p:txBody>
      </p:sp>
      <p:sp>
        <p:nvSpPr>
          <p:cNvPr id="9" name="TextBox 8">
            <a:extLst>
              <a:ext uri="{FF2B5EF4-FFF2-40B4-BE49-F238E27FC236}">
                <a16:creationId xmlns:a16="http://schemas.microsoft.com/office/drawing/2014/main" id="{5531DB9E-2C2B-6DF9-15E6-490512BC5C51}"/>
              </a:ext>
            </a:extLst>
          </p:cNvPr>
          <p:cNvSpPr txBox="1"/>
          <p:nvPr/>
        </p:nvSpPr>
        <p:spPr>
          <a:xfrm>
            <a:off x="2962981" y="4751220"/>
            <a:ext cx="1457099" cy="646331"/>
          </a:xfrm>
          <a:prstGeom prst="rect">
            <a:avLst/>
          </a:prstGeom>
          <a:noFill/>
        </p:spPr>
        <p:txBody>
          <a:bodyPr wrap="square" rtlCol="0">
            <a:spAutoFit/>
          </a:bodyPr>
          <a:lstStyle/>
          <a:p>
            <a:r>
              <a:rPr lang="en-BE" dirty="0">
                <a:solidFill>
                  <a:srgbClr val="EC4B2F"/>
                </a:solidFill>
              </a:rPr>
              <a:t>High bias</a:t>
            </a:r>
            <a:br>
              <a:rPr lang="en-BE" dirty="0">
                <a:solidFill>
                  <a:srgbClr val="EC4B2F"/>
                </a:solidFill>
              </a:rPr>
            </a:br>
            <a:r>
              <a:rPr lang="en-BE" dirty="0">
                <a:solidFill>
                  <a:srgbClr val="EC4B2F"/>
                </a:solidFill>
              </a:rPr>
              <a:t>Low variance</a:t>
            </a:r>
            <a:endParaRPr lang="en-BE" b="1" dirty="0">
              <a:solidFill>
                <a:srgbClr val="EC4B2F"/>
              </a:solidFill>
            </a:endParaRPr>
          </a:p>
        </p:txBody>
      </p:sp>
      <p:pic>
        <p:nvPicPr>
          <p:cNvPr id="10" name="Picture 9" descr="Chart, histogram&#10;&#10;Description automatically generated">
            <a:extLst>
              <a:ext uri="{FF2B5EF4-FFF2-40B4-BE49-F238E27FC236}">
                <a16:creationId xmlns:a16="http://schemas.microsoft.com/office/drawing/2014/main" id="{4D1614E9-7D36-C951-E9CE-516ADF2A4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423" y="5397551"/>
            <a:ext cx="1901622" cy="1095324"/>
          </a:xfrm>
          <a:prstGeom prst="rect">
            <a:avLst/>
          </a:prstGeom>
          <a:ln>
            <a:solidFill>
              <a:srgbClr val="C00000"/>
            </a:solidFill>
          </a:ln>
        </p:spPr>
      </p:pic>
      <p:pic>
        <p:nvPicPr>
          <p:cNvPr id="11" name="Picture 10" descr="Chart, line chart&#10;&#10;Description automatically generated">
            <a:extLst>
              <a:ext uri="{FF2B5EF4-FFF2-40B4-BE49-F238E27FC236}">
                <a16:creationId xmlns:a16="http://schemas.microsoft.com/office/drawing/2014/main" id="{C5FA85C2-53A3-7F1C-18AA-7B033C7D3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302" y="2881337"/>
            <a:ext cx="1901620" cy="1095324"/>
          </a:xfrm>
          <a:prstGeom prst="rect">
            <a:avLst/>
          </a:prstGeom>
          <a:ln>
            <a:solidFill>
              <a:srgbClr val="C00000"/>
            </a:solidFill>
          </a:ln>
        </p:spPr>
      </p:pic>
      <p:sp>
        <p:nvSpPr>
          <p:cNvPr id="12" name="TextBox 11">
            <a:extLst>
              <a:ext uri="{FF2B5EF4-FFF2-40B4-BE49-F238E27FC236}">
                <a16:creationId xmlns:a16="http://schemas.microsoft.com/office/drawing/2014/main" id="{948863CD-45B9-E5A2-68C9-504E18F999F9}"/>
              </a:ext>
            </a:extLst>
          </p:cNvPr>
          <p:cNvSpPr txBox="1"/>
          <p:nvPr/>
        </p:nvSpPr>
        <p:spPr>
          <a:xfrm>
            <a:off x="10411463" y="2266155"/>
            <a:ext cx="1457099" cy="646331"/>
          </a:xfrm>
          <a:prstGeom prst="rect">
            <a:avLst/>
          </a:prstGeom>
          <a:noFill/>
        </p:spPr>
        <p:txBody>
          <a:bodyPr wrap="square" rtlCol="0">
            <a:spAutoFit/>
          </a:bodyPr>
          <a:lstStyle/>
          <a:p>
            <a:r>
              <a:rPr lang="en-BE" dirty="0">
                <a:solidFill>
                  <a:srgbClr val="EC4B2F"/>
                </a:solidFill>
              </a:rPr>
              <a:t>Low bias</a:t>
            </a:r>
            <a:br>
              <a:rPr lang="en-BE" dirty="0">
                <a:solidFill>
                  <a:srgbClr val="EC4B2F"/>
                </a:solidFill>
              </a:rPr>
            </a:br>
            <a:r>
              <a:rPr lang="en-BE" dirty="0">
                <a:solidFill>
                  <a:srgbClr val="EC4B2F"/>
                </a:solidFill>
              </a:rPr>
              <a:t>High variance</a:t>
            </a:r>
            <a:endParaRPr lang="en-BE" b="1" dirty="0">
              <a:solidFill>
                <a:srgbClr val="EC4B2F"/>
              </a:solidFill>
            </a:endParaRPr>
          </a:p>
        </p:txBody>
      </p:sp>
      <p:cxnSp>
        <p:nvCxnSpPr>
          <p:cNvPr id="14" name="Straight Arrow Connector 13">
            <a:extLst>
              <a:ext uri="{FF2B5EF4-FFF2-40B4-BE49-F238E27FC236}">
                <a16:creationId xmlns:a16="http://schemas.microsoft.com/office/drawing/2014/main" id="{6BF93D15-07C7-E73F-20E0-7104E6A22889}"/>
              </a:ext>
            </a:extLst>
          </p:cNvPr>
          <p:cNvCxnSpPr>
            <a:cxnSpLocks/>
          </p:cNvCxnSpPr>
          <p:nvPr/>
        </p:nvCxnSpPr>
        <p:spPr>
          <a:xfrm flipV="1">
            <a:off x="4432348" y="2699657"/>
            <a:ext cx="738366" cy="2697894"/>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C9472F-E577-6D36-A2C6-4D6348C047D3}"/>
              </a:ext>
            </a:extLst>
          </p:cNvPr>
          <p:cNvCxnSpPr>
            <a:cxnSpLocks/>
          </p:cNvCxnSpPr>
          <p:nvPr/>
        </p:nvCxnSpPr>
        <p:spPr>
          <a:xfrm flipH="1">
            <a:off x="10765971" y="3976661"/>
            <a:ext cx="283029" cy="1548055"/>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87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red curtain with white text&#10;&#10;Description automatically generated with medium confidence">
            <a:extLst>
              <a:ext uri="{FF2B5EF4-FFF2-40B4-BE49-F238E27FC236}">
                <a16:creationId xmlns:a16="http://schemas.microsoft.com/office/drawing/2014/main" id="{139096D0-3956-56E6-14A9-17CA9C3E81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303" y="1825625"/>
            <a:ext cx="8361394" cy="4351338"/>
          </a:xfr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There’s a great example of this in code at:</a:t>
            </a:r>
            <a:br>
              <a:rPr lang="en-US" sz="2400" dirty="0"/>
            </a:br>
            <a:r>
              <a:rPr lang="en-US" sz="2400" dirty="0">
                <a:hlinkClick r:id="rId4"/>
              </a:rPr>
              <a:t>https://towardsdatascience.com/understanding-the-bias-variance-tradeoff-and-visualizing-it-with-example-and-python-code-7af2681a10a7</a:t>
            </a:r>
            <a:endParaRPr lang="en-BE" sz="2400" dirty="0"/>
          </a:p>
        </p:txBody>
      </p:sp>
    </p:spTree>
    <p:extLst>
      <p:ext uri="{BB962C8B-B14F-4D97-AF65-F5344CB8AC3E}">
        <p14:creationId xmlns:p14="http://schemas.microsoft.com/office/powerpoint/2010/main" val="332133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1E38CD-AD56-3590-349C-2072A9C8CA19}"/>
              </a:ext>
            </a:extLst>
          </p:cNvPr>
          <p:cNvGraphicFramePr>
            <a:graphicFrameLocks noGrp="1"/>
          </p:cNvGraphicFramePr>
          <p:nvPr>
            <p:ph idx="1"/>
            <p:extLst>
              <p:ext uri="{D42A27DB-BD31-4B8C-83A1-F6EECF244321}">
                <p14:modId xmlns:p14="http://schemas.microsoft.com/office/powerpoint/2010/main" val="2253573986"/>
              </p:ext>
            </p:extLst>
          </p:nvPr>
        </p:nvGraphicFramePr>
        <p:xfrm>
          <a:off x="838200" y="420625"/>
          <a:ext cx="10515600" cy="5756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583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97B7-DB0B-E3C3-CDF1-11DD47F86CFE}"/>
              </a:ext>
            </a:extLst>
          </p:cNvPr>
          <p:cNvSpPr>
            <a:spLocks noGrp="1"/>
          </p:cNvSpPr>
          <p:nvPr>
            <p:ph type="title"/>
          </p:nvPr>
        </p:nvSpPr>
        <p:spPr/>
        <p:txBody>
          <a:bodyPr/>
          <a:lstStyle/>
          <a:p>
            <a:r>
              <a:rPr lang="en-US" dirty="0"/>
              <a:t>Problems in data</a:t>
            </a:r>
            <a:endParaRPr lang="en-BE" dirty="0"/>
          </a:p>
        </p:txBody>
      </p:sp>
      <p:sp>
        <p:nvSpPr>
          <p:cNvPr id="3" name="Content Placeholder 2">
            <a:extLst>
              <a:ext uri="{FF2B5EF4-FFF2-40B4-BE49-F238E27FC236}">
                <a16:creationId xmlns:a16="http://schemas.microsoft.com/office/drawing/2014/main" id="{A60C4CCA-D59E-33B9-2FBE-D83D26F61D98}"/>
              </a:ext>
            </a:extLst>
          </p:cNvPr>
          <p:cNvSpPr>
            <a:spLocks noGrp="1"/>
          </p:cNvSpPr>
          <p:nvPr>
            <p:ph idx="1"/>
          </p:nvPr>
        </p:nvSpPr>
        <p:spPr/>
        <p:txBody>
          <a:bodyPr/>
          <a:lstStyle/>
          <a:p>
            <a:r>
              <a:rPr lang="en-US" dirty="0"/>
              <a:t>The data you get will have issues</a:t>
            </a:r>
          </a:p>
          <a:p>
            <a:pPr lvl="1"/>
            <a:r>
              <a:rPr lang="en-US" dirty="0"/>
              <a:t>Not made available</a:t>
            </a:r>
          </a:p>
          <a:p>
            <a:pPr lvl="1"/>
            <a:r>
              <a:rPr lang="en-US" dirty="0"/>
              <a:t>Wrong format</a:t>
            </a:r>
          </a:p>
          <a:p>
            <a:pPr lvl="1"/>
            <a:r>
              <a:rPr lang="en-US" dirty="0"/>
              <a:t>Datetimes (not a real problem, but annoying)</a:t>
            </a:r>
          </a:p>
          <a:p>
            <a:pPr lvl="1"/>
            <a:r>
              <a:rPr lang="en-US" dirty="0"/>
              <a:t>Contains outliers</a:t>
            </a:r>
          </a:p>
          <a:p>
            <a:pPr lvl="1"/>
            <a:r>
              <a:rPr lang="en-US" dirty="0"/>
              <a:t>Ordinal and nominal (important to figure out)</a:t>
            </a:r>
          </a:p>
          <a:p>
            <a:pPr lvl="1"/>
            <a:r>
              <a:rPr lang="en-US" dirty="0"/>
              <a:t>Contains missing values</a:t>
            </a:r>
          </a:p>
          <a:p>
            <a:pPr lvl="1"/>
            <a:r>
              <a:rPr lang="en-US" dirty="0"/>
              <a:t>Has bias</a:t>
            </a:r>
          </a:p>
          <a:p>
            <a:endParaRPr lang="en-US" dirty="0"/>
          </a:p>
          <a:p>
            <a:pPr lvl="1"/>
            <a:endParaRPr lang="en-BE" dirty="0"/>
          </a:p>
        </p:txBody>
      </p:sp>
    </p:spTree>
    <p:extLst>
      <p:ext uri="{BB962C8B-B14F-4D97-AF65-F5344CB8AC3E}">
        <p14:creationId xmlns:p14="http://schemas.microsoft.com/office/powerpoint/2010/main" val="187564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E2D4-244D-869E-2659-B9DA01C8C516}"/>
              </a:ext>
            </a:extLst>
          </p:cNvPr>
          <p:cNvSpPr>
            <a:spLocks noGrp="1"/>
          </p:cNvSpPr>
          <p:nvPr>
            <p:ph type="title"/>
          </p:nvPr>
        </p:nvSpPr>
        <p:spPr/>
        <p:txBody>
          <a:bodyPr/>
          <a:lstStyle/>
          <a:p>
            <a:r>
              <a:rPr lang="en-US" dirty="0"/>
              <a:t>No slide (or slice)</a:t>
            </a:r>
          </a:p>
        </p:txBody>
      </p:sp>
      <p:sp>
        <p:nvSpPr>
          <p:cNvPr id="3" name="Content Placeholder 2">
            <a:extLst>
              <a:ext uri="{FF2B5EF4-FFF2-40B4-BE49-F238E27FC236}">
                <a16:creationId xmlns:a16="http://schemas.microsoft.com/office/drawing/2014/main" id="{3964442C-3F27-3637-6FFB-0D5CBA048182}"/>
              </a:ext>
            </a:extLst>
          </p:cNvPr>
          <p:cNvSpPr>
            <a:spLocks noGrp="1"/>
          </p:cNvSpPr>
          <p:nvPr>
            <p:ph idx="1"/>
          </p:nvPr>
        </p:nvSpPr>
        <p:spPr>
          <a:xfrm>
            <a:off x="838200" y="1690689"/>
            <a:ext cx="10515600" cy="4486274"/>
          </a:xfrm>
        </p:spPr>
        <p:txBody>
          <a:bodyPr/>
          <a:lstStyle/>
          <a:p>
            <a:r>
              <a:rPr lang="en-US" dirty="0"/>
              <a:t>Read 2.1 - outliers.md</a:t>
            </a:r>
          </a:p>
          <a:p>
            <a:r>
              <a:rPr lang="en-US" dirty="0"/>
              <a:t>Read 2.2 – ordinal and nominal.md</a:t>
            </a:r>
          </a:p>
          <a:p>
            <a:r>
              <a:rPr lang="en-US" dirty="0"/>
              <a:t>Read 2.3 – missing values.md</a:t>
            </a:r>
          </a:p>
          <a:p>
            <a:pPr lvl="1"/>
            <a:r>
              <a:rPr lang="en-US" dirty="0"/>
              <a:t>Also read 2.3 - missing </a:t>
            </a:r>
            <a:r>
              <a:rPr lang="en-US" dirty="0" err="1"/>
              <a:t>values.ipynb</a:t>
            </a:r>
            <a:r>
              <a:rPr lang="en-US" dirty="0"/>
              <a:t> in “scripts”</a:t>
            </a:r>
          </a:p>
          <a:p>
            <a:r>
              <a:rPr lang="en-US" dirty="0"/>
              <a:t>Read 2.4 – bias.md</a:t>
            </a:r>
          </a:p>
          <a:p>
            <a:r>
              <a:rPr lang="en-US" dirty="0"/>
              <a:t>Read 2.5 - normalization.md</a:t>
            </a:r>
          </a:p>
          <a:p>
            <a:endParaRPr lang="en-US" dirty="0"/>
          </a:p>
          <a:p>
            <a:endParaRPr lang="en-BE" dirty="0"/>
          </a:p>
        </p:txBody>
      </p:sp>
      <p:pic>
        <p:nvPicPr>
          <p:cNvPr id="5" name="Picture 4" descr="A piece of bread with a hole in it&#10;&#10;Description automatically generated with low confidence">
            <a:extLst>
              <a:ext uri="{FF2B5EF4-FFF2-40B4-BE49-F238E27FC236}">
                <a16:creationId xmlns:a16="http://schemas.microsoft.com/office/drawing/2014/main" id="{A4936D9B-6598-0A46-668B-22C68375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151" y="0"/>
            <a:ext cx="2578554" cy="2578554"/>
          </a:xfrm>
          <a:prstGeom prst="rect">
            <a:avLst/>
          </a:prstGeom>
        </p:spPr>
      </p:pic>
    </p:spTree>
    <p:extLst>
      <p:ext uri="{BB962C8B-B14F-4D97-AF65-F5344CB8AC3E}">
        <p14:creationId xmlns:p14="http://schemas.microsoft.com/office/powerpoint/2010/main" val="323116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003-A99D-5FD7-998D-3714862F95CB}"/>
              </a:ext>
            </a:extLst>
          </p:cNvPr>
          <p:cNvSpPr>
            <a:spLocks noGrp="1"/>
          </p:cNvSpPr>
          <p:nvPr>
            <p:ph type="title"/>
          </p:nvPr>
        </p:nvSpPr>
        <p:spPr/>
        <p:txBody>
          <a:bodyPr/>
          <a:lstStyle/>
          <a:p>
            <a:r>
              <a:rPr lang="en-US" dirty="0"/>
              <a:t>Tools</a:t>
            </a:r>
            <a:endParaRPr lang="en-BE" dirty="0"/>
          </a:p>
        </p:txBody>
      </p:sp>
      <p:sp>
        <p:nvSpPr>
          <p:cNvPr id="3" name="Content Placeholder 2">
            <a:extLst>
              <a:ext uri="{FF2B5EF4-FFF2-40B4-BE49-F238E27FC236}">
                <a16:creationId xmlns:a16="http://schemas.microsoft.com/office/drawing/2014/main" id="{A6311B5B-7008-2F8B-AC2C-B34DE741A755}"/>
              </a:ext>
            </a:extLst>
          </p:cNvPr>
          <p:cNvSpPr>
            <a:spLocks noGrp="1"/>
          </p:cNvSpPr>
          <p:nvPr>
            <p:ph idx="1"/>
          </p:nvPr>
        </p:nvSpPr>
        <p:spPr/>
        <p:txBody>
          <a:bodyPr>
            <a:normAutofit lnSpcReduction="10000"/>
          </a:bodyPr>
          <a:lstStyle/>
          <a:p>
            <a:pPr marL="0" indent="0">
              <a:buNone/>
            </a:pPr>
            <a:r>
              <a:rPr lang="en-US" dirty="0"/>
              <a:t>A lot of tools are needed at this point. You’ve come </a:t>
            </a:r>
            <a:r>
              <a:rPr lang="en-US"/>
              <a:t>across some </a:t>
            </a:r>
            <a:r>
              <a:rPr lang="en-US" dirty="0"/>
              <a:t>of them last year in the </a:t>
            </a:r>
            <a:r>
              <a:rPr lang="en-US" dirty="0" err="1"/>
              <a:t>datascience</a:t>
            </a:r>
            <a:r>
              <a:rPr lang="en-US" dirty="0"/>
              <a:t> course in 2ITF, but make sure you’re still comfortable with all of them.</a:t>
            </a:r>
          </a:p>
          <a:p>
            <a:r>
              <a:rPr lang="en-US" dirty="0"/>
              <a:t>Python running in </a:t>
            </a:r>
            <a:r>
              <a:rPr lang="en-US" dirty="0" err="1"/>
              <a:t>Jupyter</a:t>
            </a:r>
            <a:r>
              <a:rPr lang="en-US" dirty="0"/>
              <a:t> notebooks on </a:t>
            </a:r>
            <a:r>
              <a:rPr lang="en-US" dirty="0" err="1"/>
              <a:t>SageMaker</a:t>
            </a:r>
            <a:endParaRPr lang="en-US" dirty="0"/>
          </a:p>
          <a:p>
            <a:r>
              <a:rPr lang="en-US" dirty="0"/>
              <a:t>And as libraries:</a:t>
            </a:r>
          </a:p>
          <a:p>
            <a:pPr lvl="1"/>
            <a:r>
              <a:rPr lang="en-US" dirty="0"/>
              <a:t>Pandas</a:t>
            </a:r>
          </a:p>
          <a:p>
            <a:pPr lvl="1"/>
            <a:r>
              <a:rPr lang="en-US" dirty="0"/>
              <a:t>Matplotlib</a:t>
            </a:r>
          </a:p>
          <a:p>
            <a:pPr lvl="1"/>
            <a:r>
              <a:rPr lang="en-US" dirty="0" err="1"/>
              <a:t>Numpy</a:t>
            </a:r>
            <a:endParaRPr lang="en-US" dirty="0"/>
          </a:p>
          <a:p>
            <a:pPr lvl="1"/>
            <a:r>
              <a:rPr lang="en-US" dirty="0"/>
              <a:t>Seaborn</a:t>
            </a:r>
          </a:p>
          <a:p>
            <a:pPr lvl="1"/>
            <a:r>
              <a:rPr lang="en-US" dirty="0"/>
              <a:t>Scikit-learn</a:t>
            </a:r>
          </a:p>
          <a:p>
            <a:pPr lvl="1"/>
            <a:r>
              <a:rPr lang="en-US" dirty="0"/>
              <a:t>…</a:t>
            </a:r>
          </a:p>
        </p:txBody>
      </p:sp>
    </p:spTree>
    <p:extLst>
      <p:ext uri="{BB962C8B-B14F-4D97-AF65-F5344CB8AC3E}">
        <p14:creationId xmlns:p14="http://schemas.microsoft.com/office/powerpoint/2010/main" val="39561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D59F-3E31-18FA-CB21-8C57B5BD8FBC}"/>
              </a:ext>
            </a:extLst>
          </p:cNvPr>
          <p:cNvSpPr>
            <a:spLocks noGrp="1"/>
          </p:cNvSpPr>
          <p:nvPr>
            <p:ph type="title"/>
          </p:nvPr>
        </p:nvSpPr>
        <p:spPr/>
        <p:txBody>
          <a:bodyPr/>
          <a:lstStyle/>
          <a:p>
            <a:r>
              <a:rPr lang="en-US" dirty="0"/>
              <a:t>More exercises!</a:t>
            </a:r>
            <a:endParaRPr lang="en-BE" dirty="0"/>
          </a:p>
        </p:txBody>
      </p:sp>
      <p:sp>
        <p:nvSpPr>
          <p:cNvPr id="3" name="Content Placeholder 2">
            <a:extLst>
              <a:ext uri="{FF2B5EF4-FFF2-40B4-BE49-F238E27FC236}">
                <a16:creationId xmlns:a16="http://schemas.microsoft.com/office/drawing/2014/main" id="{04B0C3D7-7F8E-3723-9589-E2D741361D1C}"/>
              </a:ext>
            </a:extLst>
          </p:cNvPr>
          <p:cNvSpPr>
            <a:spLocks noGrp="1"/>
          </p:cNvSpPr>
          <p:nvPr>
            <p:ph idx="1"/>
          </p:nvPr>
        </p:nvSpPr>
        <p:spPr/>
        <p:txBody>
          <a:bodyPr/>
          <a:lstStyle/>
          <a:p>
            <a:r>
              <a:rPr lang="en-US" dirty="0"/>
              <a:t>You already did the diamonds modeling exercise</a:t>
            </a:r>
          </a:p>
          <a:p>
            <a:r>
              <a:rPr lang="en-US" dirty="0"/>
              <a:t>Next up are:</a:t>
            </a:r>
          </a:p>
          <a:p>
            <a:pPr lvl="1"/>
            <a:r>
              <a:rPr lang="en-US" dirty="0"/>
              <a:t>3.1 - Wine </a:t>
            </a:r>
            <a:r>
              <a:rPr lang="en-US" dirty="0" err="1"/>
              <a:t>quality.ipynb</a:t>
            </a:r>
            <a:endParaRPr lang="en-US" dirty="0"/>
          </a:p>
          <a:p>
            <a:pPr lvl="1"/>
            <a:r>
              <a:rPr lang="en-US" dirty="0"/>
              <a:t>3.2 - Car </a:t>
            </a:r>
            <a:r>
              <a:rPr lang="en-US" dirty="0" err="1"/>
              <a:t>evaluation.ipynb</a:t>
            </a:r>
            <a:endParaRPr lang="en-US" dirty="0"/>
          </a:p>
          <a:p>
            <a:pPr lvl="1"/>
            <a:r>
              <a:rPr lang="en-US" dirty="0"/>
              <a:t>3.3 - </a:t>
            </a:r>
            <a:r>
              <a:rPr lang="en-US" dirty="0" err="1"/>
              <a:t>Vertrebral</a:t>
            </a:r>
            <a:r>
              <a:rPr lang="en-US" dirty="0"/>
              <a:t> </a:t>
            </a:r>
            <a:r>
              <a:rPr lang="en-US" dirty="0" err="1"/>
              <a:t>column.ipynb</a:t>
            </a:r>
            <a:endParaRPr lang="en-US" dirty="0"/>
          </a:p>
          <a:p>
            <a:r>
              <a:rPr lang="en-US" dirty="0"/>
              <a:t>2.2  - Titanic.md</a:t>
            </a:r>
          </a:p>
        </p:txBody>
      </p:sp>
      <p:sp>
        <p:nvSpPr>
          <p:cNvPr id="4" name="TextBox 3">
            <a:extLst>
              <a:ext uri="{FF2B5EF4-FFF2-40B4-BE49-F238E27FC236}">
                <a16:creationId xmlns:a16="http://schemas.microsoft.com/office/drawing/2014/main" id="{722BA78A-5B64-325B-7ED2-98E0B1DDB390}"/>
              </a:ext>
            </a:extLst>
          </p:cNvPr>
          <p:cNvSpPr txBox="1"/>
          <p:nvPr/>
        </p:nvSpPr>
        <p:spPr>
          <a:xfrm>
            <a:off x="6618515" y="2547257"/>
            <a:ext cx="4953000" cy="1354217"/>
          </a:xfrm>
          <a:prstGeom prst="rect">
            <a:avLst/>
          </a:prstGeom>
          <a:solidFill>
            <a:schemeClr val="accent4">
              <a:lumMod val="20000"/>
              <a:lumOff val="80000"/>
            </a:schemeClr>
          </a:solidFill>
          <a:ln w="31750">
            <a:solidFill>
              <a:schemeClr val="accent2">
                <a:lumMod val="75000"/>
              </a:schemeClr>
            </a:solidFill>
          </a:ln>
        </p:spPr>
        <p:txBody>
          <a:bodyPr wrap="square" rtlCol="0">
            <a:spAutoFit/>
          </a:bodyPr>
          <a:lstStyle/>
          <a:p>
            <a:pPr>
              <a:spcBef>
                <a:spcPts val="600"/>
              </a:spcBef>
            </a:pPr>
            <a:r>
              <a:rPr lang="en-US" dirty="0"/>
              <a:t>Yes, these are exercises from the next module, but the topics they cover fit perfectly in this chapter.</a:t>
            </a:r>
          </a:p>
          <a:p>
            <a:pPr>
              <a:spcBef>
                <a:spcPts val="600"/>
              </a:spcBef>
            </a:pPr>
            <a:r>
              <a:rPr lang="en-US" dirty="0"/>
              <a:t>You’re ready.</a:t>
            </a:r>
          </a:p>
          <a:p>
            <a:pPr>
              <a:spcBef>
                <a:spcPts val="600"/>
              </a:spcBef>
            </a:pPr>
            <a:r>
              <a:rPr lang="en-US" dirty="0"/>
              <a:t>I believe in you.</a:t>
            </a:r>
            <a:endParaRPr lang="en-BE" dirty="0"/>
          </a:p>
        </p:txBody>
      </p:sp>
      <p:cxnSp>
        <p:nvCxnSpPr>
          <p:cNvPr id="6" name="Straight Arrow Connector 5">
            <a:extLst>
              <a:ext uri="{FF2B5EF4-FFF2-40B4-BE49-F238E27FC236}">
                <a16:creationId xmlns:a16="http://schemas.microsoft.com/office/drawing/2014/main" id="{839F5679-EA62-2A35-226D-650AC194F43B}"/>
              </a:ext>
            </a:extLst>
          </p:cNvPr>
          <p:cNvCxnSpPr>
            <a:cxnSpLocks/>
            <a:endCxn id="4" idx="1"/>
          </p:cNvCxnSpPr>
          <p:nvPr/>
        </p:nvCxnSpPr>
        <p:spPr>
          <a:xfrm flipV="1">
            <a:off x="5050971" y="3224366"/>
            <a:ext cx="1567544" cy="204634"/>
          </a:xfrm>
          <a:prstGeom prst="straightConnector1">
            <a:avLst/>
          </a:prstGeom>
          <a:ln w="412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67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9DEC-24DC-DEAF-B881-3654402EAAC0}"/>
              </a:ext>
            </a:extLst>
          </p:cNvPr>
          <p:cNvSpPr>
            <a:spLocks noGrp="1"/>
          </p:cNvSpPr>
          <p:nvPr>
            <p:ph type="title"/>
          </p:nvPr>
        </p:nvSpPr>
        <p:spPr/>
        <p:txBody>
          <a:bodyPr/>
          <a:lstStyle/>
          <a:p>
            <a:r>
              <a:rPr lang="en-US" dirty="0"/>
              <a:t>Supervised: Classification vs regression</a:t>
            </a:r>
            <a:endParaRPr lang="en-BE" dirty="0"/>
          </a:p>
        </p:txBody>
      </p:sp>
      <p:sp>
        <p:nvSpPr>
          <p:cNvPr id="3" name="Content Placeholder 2">
            <a:extLst>
              <a:ext uri="{FF2B5EF4-FFF2-40B4-BE49-F238E27FC236}">
                <a16:creationId xmlns:a16="http://schemas.microsoft.com/office/drawing/2014/main" id="{9B2ADA93-85C9-3AEC-F390-C9FF9DBD0FB9}"/>
              </a:ext>
            </a:extLst>
          </p:cNvPr>
          <p:cNvSpPr>
            <a:spLocks noGrp="1"/>
          </p:cNvSpPr>
          <p:nvPr>
            <p:ph idx="1"/>
          </p:nvPr>
        </p:nvSpPr>
        <p:spPr/>
        <p:txBody>
          <a:bodyPr/>
          <a:lstStyle/>
          <a:p>
            <a:r>
              <a:rPr lang="en-US" dirty="0"/>
              <a:t>Classification</a:t>
            </a:r>
          </a:p>
          <a:p>
            <a:pPr lvl="1"/>
            <a:r>
              <a:rPr lang="en-US" dirty="0"/>
              <a:t>Output is class label (discrete)</a:t>
            </a:r>
          </a:p>
          <a:p>
            <a:pPr lvl="1"/>
            <a:r>
              <a:rPr lang="en-US" dirty="0"/>
              <a:t>Looking for boundaries</a:t>
            </a:r>
          </a:p>
          <a:p>
            <a:pPr lvl="1"/>
            <a:r>
              <a:rPr lang="en-US" dirty="0"/>
              <a:t>Evaluate using accuracy</a:t>
            </a:r>
          </a:p>
          <a:p>
            <a:pPr lvl="1"/>
            <a:r>
              <a:rPr lang="en-US" dirty="0"/>
              <a:t>Binary: 2 labels, Multi-class: more than 2 labels</a:t>
            </a:r>
          </a:p>
          <a:p>
            <a:r>
              <a:rPr lang="en-US" dirty="0"/>
              <a:t>Regression</a:t>
            </a:r>
          </a:p>
          <a:p>
            <a:pPr lvl="1"/>
            <a:r>
              <a:rPr lang="en-US" dirty="0"/>
              <a:t>Output is number (continuous)</a:t>
            </a:r>
          </a:p>
          <a:p>
            <a:pPr lvl="1"/>
            <a:r>
              <a:rPr lang="en-US" dirty="0"/>
              <a:t>Looking for best fit line</a:t>
            </a:r>
          </a:p>
          <a:p>
            <a:pPr lvl="1"/>
            <a:r>
              <a:rPr lang="en-US" dirty="0"/>
              <a:t>Evaluate using sum of squared error (r²)</a:t>
            </a:r>
          </a:p>
          <a:p>
            <a:pPr lvl="1"/>
            <a:endParaRPr lang="en-BE" dirty="0"/>
          </a:p>
        </p:txBody>
      </p:sp>
      <p:pic>
        <p:nvPicPr>
          <p:cNvPr id="5" name="Picture 4">
            <a:extLst>
              <a:ext uri="{FF2B5EF4-FFF2-40B4-BE49-F238E27FC236}">
                <a16:creationId xmlns:a16="http://schemas.microsoft.com/office/drawing/2014/main" id="{CA70A60A-D4AC-D1BE-D44A-9E31DEE52D47}"/>
              </a:ext>
            </a:extLst>
          </p:cNvPr>
          <p:cNvPicPr>
            <a:picLocks noChangeAspect="1"/>
          </p:cNvPicPr>
          <p:nvPr/>
        </p:nvPicPr>
        <p:blipFill>
          <a:blip r:embed="rId3"/>
          <a:stretch>
            <a:fillRect/>
          </a:stretch>
        </p:blipFill>
        <p:spPr>
          <a:xfrm>
            <a:off x="7940424" y="1880312"/>
            <a:ext cx="3413376" cy="1954878"/>
          </a:xfrm>
          <a:prstGeom prst="rect">
            <a:avLst/>
          </a:prstGeom>
        </p:spPr>
      </p:pic>
      <p:pic>
        <p:nvPicPr>
          <p:cNvPr id="7" name="Picture 6">
            <a:extLst>
              <a:ext uri="{FF2B5EF4-FFF2-40B4-BE49-F238E27FC236}">
                <a16:creationId xmlns:a16="http://schemas.microsoft.com/office/drawing/2014/main" id="{B0019615-29B3-425F-4A47-3F08DB3A598D}"/>
              </a:ext>
            </a:extLst>
          </p:cNvPr>
          <p:cNvPicPr>
            <a:picLocks noChangeAspect="1"/>
          </p:cNvPicPr>
          <p:nvPr/>
        </p:nvPicPr>
        <p:blipFill>
          <a:blip r:embed="rId4"/>
          <a:stretch>
            <a:fillRect/>
          </a:stretch>
        </p:blipFill>
        <p:spPr>
          <a:xfrm>
            <a:off x="8867675" y="3970127"/>
            <a:ext cx="1558874" cy="1954878"/>
          </a:xfrm>
          <a:prstGeom prst="rect">
            <a:avLst/>
          </a:prstGeom>
        </p:spPr>
      </p:pic>
    </p:spTree>
    <p:extLst>
      <p:ext uri="{BB962C8B-B14F-4D97-AF65-F5344CB8AC3E}">
        <p14:creationId xmlns:p14="http://schemas.microsoft.com/office/powerpoint/2010/main" val="325286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F390-1D1E-1505-6A79-27A6C85855B2}"/>
              </a:ext>
            </a:extLst>
          </p:cNvPr>
          <p:cNvSpPr>
            <a:spLocks noGrp="1"/>
          </p:cNvSpPr>
          <p:nvPr>
            <p:ph type="title"/>
          </p:nvPr>
        </p:nvSpPr>
        <p:spPr/>
        <p:txBody>
          <a:bodyPr/>
          <a:lstStyle/>
          <a:p>
            <a:r>
              <a:rPr lang="en-US" dirty="0"/>
              <a:t>Unsupervised learning</a:t>
            </a:r>
            <a:endParaRPr lang="en-BE" dirty="0"/>
          </a:p>
        </p:txBody>
      </p:sp>
      <p:sp>
        <p:nvSpPr>
          <p:cNvPr id="3" name="Content Placeholder 2">
            <a:extLst>
              <a:ext uri="{FF2B5EF4-FFF2-40B4-BE49-F238E27FC236}">
                <a16:creationId xmlns:a16="http://schemas.microsoft.com/office/drawing/2014/main" id="{35F46A40-80A2-7C65-E060-BECC34F38C01}"/>
              </a:ext>
            </a:extLst>
          </p:cNvPr>
          <p:cNvSpPr>
            <a:spLocks noGrp="1"/>
          </p:cNvSpPr>
          <p:nvPr>
            <p:ph idx="1"/>
          </p:nvPr>
        </p:nvSpPr>
        <p:spPr/>
        <p:txBody>
          <a:bodyPr/>
          <a:lstStyle/>
          <a:p>
            <a:r>
              <a:rPr lang="en-US" dirty="0"/>
              <a:t>Does not require a data scientist to prepare the data</a:t>
            </a:r>
          </a:p>
          <a:p>
            <a:r>
              <a:rPr lang="en-US" dirty="0"/>
              <a:t>Example: </a:t>
            </a:r>
            <a:r>
              <a:rPr lang="en-US" dirty="0">
                <a:hlinkClick r:id="rId3"/>
              </a:rPr>
              <a:t>https://www.kaggle.com/code/ryati131457/titanic-unsupervised-kmeans</a:t>
            </a:r>
            <a:endParaRPr lang="en-US" dirty="0"/>
          </a:p>
          <a:p>
            <a:pPr lvl="1"/>
            <a:r>
              <a:rPr lang="en-US" dirty="0"/>
              <a:t>Some preparation</a:t>
            </a:r>
          </a:p>
          <a:p>
            <a:pPr lvl="1"/>
            <a:r>
              <a:rPr lang="en-US" dirty="0"/>
              <a:t>No guiding on which groups to make (you can’t ask the model who survived)</a:t>
            </a:r>
          </a:p>
          <a:p>
            <a:pPr lvl="1"/>
            <a:r>
              <a:rPr lang="en-US" dirty="0"/>
              <a:t>But you get 5 group of people that are at roughly the same  location in some multidimensional space </a:t>
            </a:r>
            <a:r>
              <a:rPr lang="en-US" baseline="30000" dirty="0"/>
              <a:t>(see next slide)</a:t>
            </a:r>
          </a:p>
          <a:p>
            <a:r>
              <a:rPr lang="en-US" dirty="0"/>
              <a:t>Good to give insights in data beyond what regular statistics can do</a:t>
            </a:r>
            <a:endParaRPr lang="en-BE" dirty="0"/>
          </a:p>
        </p:txBody>
      </p:sp>
      <p:pic>
        <p:nvPicPr>
          <p:cNvPr id="5" name="Picture 4">
            <a:extLst>
              <a:ext uri="{FF2B5EF4-FFF2-40B4-BE49-F238E27FC236}">
                <a16:creationId xmlns:a16="http://schemas.microsoft.com/office/drawing/2014/main" id="{457A228B-79CC-D971-3734-FE18C8BAA5C6}"/>
              </a:ext>
            </a:extLst>
          </p:cNvPr>
          <p:cNvPicPr>
            <a:picLocks noChangeAspect="1"/>
          </p:cNvPicPr>
          <p:nvPr/>
        </p:nvPicPr>
        <p:blipFill>
          <a:blip r:embed="rId4"/>
          <a:stretch>
            <a:fillRect/>
          </a:stretch>
        </p:blipFill>
        <p:spPr>
          <a:xfrm>
            <a:off x="6313714" y="0"/>
            <a:ext cx="5878286" cy="1852827"/>
          </a:xfrm>
          <a:prstGeom prst="rect">
            <a:avLst/>
          </a:prstGeom>
        </p:spPr>
      </p:pic>
    </p:spTree>
    <p:extLst>
      <p:ext uri="{BB962C8B-B14F-4D97-AF65-F5344CB8AC3E}">
        <p14:creationId xmlns:p14="http://schemas.microsoft.com/office/powerpoint/2010/main" val="269938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18F1-D64D-7C36-DDC8-92CAF945F443}"/>
              </a:ext>
            </a:extLst>
          </p:cNvPr>
          <p:cNvSpPr>
            <a:spLocks noGrp="1"/>
          </p:cNvSpPr>
          <p:nvPr>
            <p:ph type="title"/>
          </p:nvPr>
        </p:nvSpPr>
        <p:spPr/>
        <p:txBody>
          <a:bodyPr/>
          <a:lstStyle/>
          <a:p>
            <a:r>
              <a:rPr lang="en-US" dirty="0"/>
              <a:t>Multidimensional space</a:t>
            </a:r>
            <a:endParaRPr lang="en-BE" dirty="0"/>
          </a:p>
        </p:txBody>
      </p:sp>
      <p:sp>
        <p:nvSpPr>
          <p:cNvPr id="3" name="Content Placeholder 2">
            <a:extLst>
              <a:ext uri="{FF2B5EF4-FFF2-40B4-BE49-F238E27FC236}">
                <a16:creationId xmlns:a16="http://schemas.microsoft.com/office/drawing/2014/main" id="{6625934D-014B-1285-D0F7-CABB0EEA3471}"/>
              </a:ext>
            </a:extLst>
          </p:cNvPr>
          <p:cNvSpPr>
            <a:spLocks noGrp="1"/>
          </p:cNvSpPr>
          <p:nvPr>
            <p:ph idx="1"/>
          </p:nvPr>
        </p:nvSpPr>
        <p:spPr>
          <a:xfrm>
            <a:off x="838200" y="1825625"/>
            <a:ext cx="10515600" cy="4923518"/>
          </a:xfrm>
        </p:spPr>
        <p:txBody>
          <a:bodyPr>
            <a:normAutofit/>
          </a:bodyPr>
          <a:lstStyle/>
          <a:p>
            <a:r>
              <a:rPr lang="en-US" dirty="0"/>
              <a:t>One dimensional:</a:t>
            </a:r>
          </a:p>
          <a:p>
            <a:pPr marL="0" indent="0">
              <a:buNone/>
            </a:pPr>
            <a:endParaRPr lang="en-US" dirty="0"/>
          </a:p>
          <a:p>
            <a:r>
              <a:rPr lang="en-US" dirty="0"/>
              <a:t>Two dimensional:  </a:t>
            </a:r>
          </a:p>
          <a:p>
            <a:endParaRPr lang="en-US" dirty="0"/>
          </a:p>
          <a:p>
            <a:endParaRPr lang="en-US" dirty="0"/>
          </a:p>
          <a:p>
            <a:r>
              <a:rPr lang="en-US" dirty="0"/>
              <a:t>Three dimensional:</a:t>
            </a:r>
          </a:p>
          <a:p>
            <a:endParaRPr lang="en-US" dirty="0"/>
          </a:p>
          <a:p>
            <a:endParaRPr lang="en-US" dirty="0"/>
          </a:p>
          <a:p>
            <a:r>
              <a:rPr lang="en-US" dirty="0"/>
              <a:t>More dimensional:  </a:t>
            </a:r>
            <a:endParaRPr lang="en-BE" dirty="0"/>
          </a:p>
        </p:txBody>
      </p:sp>
      <p:pic>
        <p:nvPicPr>
          <p:cNvPr id="5" name="Picture 4" descr="Chart&#10;&#10;Description automatically generated with medium confidence">
            <a:extLst>
              <a:ext uri="{FF2B5EF4-FFF2-40B4-BE49-F238E27FC236}">
                <a16:creationId xmlns:a16="http://schemas.microsoft.com/office/drawing/2014/main" id="{673051FF-B286-A826-F5FE-8E40F5104637}"/>
              </a:ext>
            </a:extLst>
          </p:cNvPr>
          <p:cNvPicPr>
            <a:picLocks noChangeAspect="1"/>
          </p:cNvPicPr>
          <p:nvPr/>
        </p:nvPicPr>
        <p:blipFill rotWithShape="1">
          <a:blip r:embed="rId2">
            <a:extLst>
              <a:ext uri="{28A0092B-C50C-407E-A947-70E740481C1C}">
                <a14:useLocalDpi xmlns:a14="http://schemas.microsoft.com/office/drawing/2010/main" val="0"/>
              </a:ext>
            </a:extLst>
          </a:blip>
          <a:srcRect l="13929" t="40476" r="23571" b="46429"/>
          <a:stretch/>
        </p:blipFill>
        <p:spPr>
          <a:xfrm>
            <a:off x="4191000" y="1723345"/>
            <a:ext cx="3810000" cy="598715"/>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27B31387-573C-F483-4F5F-416A41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707368"/>
            <a:ext cx="1214436" cy="1214436"/>
          </a:xfrm>
          <a:prstGeom prst="rect">
            <a:avLst/>
          </a:prstGeom>
        </p:spPr>
      </p:pic>
      <p:pic>
        <p:nvPicPr>
          <p:cNvPr id="9" name="Picture 8" descr="Chart, radar chart&#10;&#10;Description automatically generated">
            <a:extLst>
              <a:ext uri="{FF2B5EF4-FFF2-40B4-BE49-F238E27FC236}">
                <a16:creationId xmlns:a16="http://schemas.microsoft.com/office/drawing/2014/main" id="{FB26F69C-D1BD-339B-E967-D71A0FC2E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164" y="4024084"/>
            <a:ext cx="1470107" cy="121443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6735CC13-F275-D027-DB9B-D29AD8AF8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164" y="5577641"/>
            <a:ext cx="1085243" cy="1085243"/>
          </a:xfrm>
          <a:prstGeom prst="rect">
            <a:avLst/>
          </a:prstGeom>
        </p:spPr>
      </p:pic>
      <p:pic>
        <p:nvPicPr>
          <p:cNvPr id="13" name="Picture 12" descr="A picture containing text, electronics, computer&#10;&#10;Description automatically generated">
            <a:extLst>
              <a:ext uri="{FF2B5EF4-FFF2-40B4-BE49-F238E27FC236}">
                <a16:creationId xmlns:a16="http://schemas.microsoft.com/office/drawing/2014/main" id="{C178A2BE-4E75-FAE6-3B58-A65A10E3F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0033" y="4379455"/>
            <a:ext cx="2039711" cy="2039711"/>
          </a:xfrm>
          <a:prstGeom prst="rect">
            <a:avLst/>
          </a:prstGeom>
        </p:spPr>
      </p:pic>
      <p:pic>
        <p:nvPicPr>
          <p:cNvPr id="15" name="Picture 14" descr="Icon&#10;&#10;Description automatically generated">
            <a:extLst>
              <a:ext uri="{FF2B5EF4-FFF2-40B4-BE49-F238E27FC236}">
                <a16:creationId xmlns:a16="http://schemas.microsoft.com/office/drawing/2014/main" id="{49E17458-6357-A958-0A25-62A1E4D6C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030" y="3272514"/>
            <a:ext cx="3558645" cy="2151896"/>
          </a:xfrm>
          <a:prstGeom prst="rect">
            <a:avLst/>
          </a:prstGeom>
        </p:spPr>
      </p:pic>
      <p:sp>
        <p:nvSpPr>
          <p:cNvPr id="16" name="TextBox 15">
            <a:extLst>
              <a:ext uri="{FF2B5EF4-FFF2-40B4-BE49-F238E27FC236}">
                <a16:creationId xmlns:a16="http://schemas.microsoft.com/office/drawing/2014/main" id="{3199F2D9-C2FF-E637-81E3-9FA9FADA0BFA}"/>
              </a:ext>
            </a:extLst>
          </p:cNvPr>
          <p:cNvSpPr txBox="1"/>
          <p:nvPr/>
        </p:nvSpPr>
        <p:spPr>
          <a:xfrm>
            <a:off x="8591301" y="3520709"/>
            <a:ext cx="3191899" cy="954107"/>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17 dimensions?</a:t>
            </a:r>
          </a:p>
          <a:p>
            <a:r>
              <a:rPr lang="en-US" sz="2800" dirty="0">
                <a:latin typeface="Courier New" panose="02070309020205020404" pitchFamily="49" charset="0"/>
                <a:cs typeface="Courier New" panose="02070309020205020404" pitchFamily="49" charset="0"/>
              </a:rPr>
              <a:t>No problem.</a:t>
            </a:r>
          </a:p>
        </p:txBody>
      </p:sp>
    </p:spTree>
    <p:extLst>
      <p:ext uri="{BB962C8B-B14F-4D97-AF65-F5344CB8AC3E}">
        <p14:creationId xmlns:p14="http://schemas.microsoft.com/office/powerpoint/2010/main" val="79924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D624-D590-290F-4CAE-DBC608283E1D}"/>
              </a:ext>
            </a:extLst>
          </p:cNvPr>
          <p:cNvSpPr>
            <a:spLocks noGrp="1"/>
          </p:cNvSpPr>
          <p:nvPr>
            <p:ph type="title"/>
          </p:nvPr>
        </p:nvSpPr>
        <p:spPr/>
        <p:txBody>
          <a:bodyPr/>
          <a:lstStyle/>
          <a:p>
            <a:r>
              <a:rPr lang="en-US" dirty="0"/>
              <a:t>Feature engineering</a:t>
            </a:r>
            <a:endParaRPr lang="en-BE" dirty="0"/>
          </a:p>
        </p:txBody>
      </p:sp>
      <p:sp>
        <p:nvSpPr>
          <p:cNvPr id="3" name="Content Placeholder 2">
            <a:extLst>
              <a:ext uri="{FF2B5EF4-FFF2-40B4-BE49-F238E27FC236}">
                <a16:creationId xmlns:a16="http://schemas.microsoft.com/office/drawing/2014/main" id="{A436B621-4557-84D7-362E-A0E5211F5941}"/>
              </a:ext>
            </a:extLst>
          </p:cNvPr>
          <p:cNvSpPr>
            <a:spLocks noGrp="1"/>
          </p:cNvSpPr>
          <p:nvPr>
            <p:ph idx="1"/>
          </p:nvPr>
        </p:nvSpPr>
        <p:spPr/>
        <p:txBody>
          <a:bodyPr/>
          <a:lstStyle/>
          <a:p>
            <a:r>
              <a:rPr lang="en-US" dirty="0"/>
              <a:t>Feature: measurable input that ca be used in a predictive model</a:t>
            </a:r>
          </a:p>
          <a:p>
            <a:pPr lvl="1"/>
            <a:r>
              <a:rPr lang="en-US" dirty="0"/>
              <a:t>Price per ticket to predict survival of Titanic</a:t>
            </a:r>
          </a:p>
          <a:p>
            <a:r>
              <a:rPr lang="en-US" dirty="0"/>
              <a:t>Feature engineering: convert raw observations into features</a:t>
            </a:r>
          </a:p>
          <a:p>
            <a:pPr lvl="1"/>
            <a:r>
              <a:rPr lang="en-US" dirty="0"/>
              <a:t>Name contains title (Mr., Mrs., Master., Lady., Sir., …)</a:t>
            </a:r>
          </a:p>
          <a:p>
            <a:pPr lvl="1"/>
            <a:r>
              <a:rPr lang="en-US" dirty="0"/>
              <a:t>Extracting this will yield a very valuable feature</a:t>
            </a:r>
          </a:p>
          <a:p>
            <a:r>
              <a:rPr lang="en-US" dirty="0"/>
              <a:t>Remember that we are doing supervised </a:t>
            </a:r>
            <a:br>
              <a:rPr lang="en-US" dirty="0"/>
            </a:br>
            <a:r>
              <a:rPr lang="en-US" dirty="0"/>
              <a:t>learning, so we are responsible for providing</a:t>
            </a:r>
            <a:br>
              <a:rPr lang="en-US" dirty="0"/>
            </a:br>
            <a:r>
              <a:rPr lang="en-US" dirty="0"/>
              <a:t>the model with the data and labels</a:t>
            </a:r>
          </a:p>
        </p:txBody>
      </p:sp>
      <p:pic>
        <p:nvPicPr>
          <p:cNvPr id="5" name="Picture 4">
            <a:extLst>
              <a:ext uri="{FF2B5EF4-FFF2-40B4-BE49-F238E27FC236}">
                <a16:creationId xmlns:a16="http://schemas.microsoft.com/office/drawing/2014/main" id="{8C9C78CC-15EB-3F83-43A8-AC8D45C39C57}"/>
              </a:ext>
            </a:extLst>
          </p:cNvPr>
          <p:cNvPicPr>
            <a:picLocks noChangeAspect="1"/>
          </p:cNvPicPr>
          <p:nvPr/>
        </p:nvPicPr>
        <p:blipFill>
          <a:blip r:embed="rId3"/>
          <a:stretch>
            <a:fillRect/>
          </a:stretch>
        </p:blipFill>
        <p:spPr>
          <a:xfrm>
            <a:off x="7743321" y="3892187"/>
            <a:ext cx="3610479" cy="2600688"/>
          </a:xfrm>
          <a:prstGeom prst="rect">
            <a:avLst/>
          </a:prstGeom>
        </p:spPr>
      </p:pic>
    </p:spTree>
    <p:extLst>
      <p:ext uri="{BB962C8B-B14F-4D97-AF65-F5344CB8AC3E}">
        <p14:creationId xmlns:p14="http://schemas.microsoft.com/office/powerpoint/2010/main" val="16793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1055-7A82-A552-0E96-FE7B4E30872E}"/>
              </a:ext>
            </a:extLst>
          </p:cNvPr>
          <p:cNvSpPr>
            <a:spLocks noGrp="1"/>
          </p:cNvSpPr>
          <p:nvPr>
            <p:ph type="title"/>
          </p:nvPr>
        </p:nvSpPr>
        <p:spPr/>
        <p:txBody>
          <a:bodyPr/>
          <a:lstStyle/>
          <a:p>
            <a:r>
              <a:rPr lang="en-US" dirty="0"/>
              <a:t>Creating models</a:t>
            </a:r>
            <a:endParaRPr lang="en-BE" dirty="0"/>
          </a:p>
        </p:txBody>
      </p:sp>
      <p:sp>
        <p:nvSpPr>
          <p:cNvPr id="3" name="Content Placeholder 2">
            <a:extLst>
              <a:ext uri="{FF2B5EF4-FFF2-40B4-BE49-F238E27FC236}">
                <a16:creationId xmlns:a16="http://schemas.microsoft.com/office/drawing/2014/main" id="{796F3DDF-BCB2-57EF-37EA-7E0FE3FBA0A5}"/>
              </a:ext>
            </a:extLst>
          </p:cNvPr>
          <p:cNvSpPr>
            <a:spLocks noGrp="1"/>
          </p:cNvSpPr>
          <p:nvPr>
            <p:ph idx="1"/>
          </p:nvPr>
        </p:nvSpPr>
        <p:spPr/>
        <p:txBody>
          <a:bodyPr/>
          <a:lstStyle/>
          <a:p>
            <a:r>
              <a:rPr lang="en-US" dirty="0"/>
              <a:t>We’ll be creating models that fit our data</a:t>
            </a:r>
          </a:p>
          <a:p>
            <a:r>
              <a:rPr lang="en-US" dirty="0"/>
              <a:t>In essence, any model can be used to predict and any model can be used to explain our data</a:t>
            </a:r>
          </a:p>
          <a:p>
            <a:r>
              <a:rPr lang="en-US" dirty="0"/>
              <a:t>But some models are better suited to the one or the other</a:t>
            </a:r>
            <a:endParaRPr lang="en-BE" dirty="0"/>
          </a:p>
        </p:txBody>
      </p:sp>
      <p:pic>
        <p:nvPicPr>
          <p:cNvPr id="4" name="Picture 2" descr="To predict or to explain?. As data scientists, our day job is… | by Nick  Sorros | Medium">
            <a:extLst>
              <a:ext uri="{FF2B5EF4-FFF2-40B4-BE49-F238E27FC236}">
                <a16:creationId xmlns:a16="http://schemas.microsoft.com/office/drawing/2014/main" id="{0C6B6368-CD34-00F9-30AD-8D2AAF19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89" y="3966468"/>
            <a:ext cx="5219450" cy="252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4CA4F1-2AF5-68FC-0B24-A43F25BF320A}"/>
              </a:ext>
            </a:extLst>
          </p:cNvPr>
          <p:cNvPicPr>
            <a:picLocks noChangeAspect="1"/>
          </p:cNvPicPr>
          <p:nvPr/>
        </p:nvPicPr>
        <p:blipFill>
          <a:blip r:embed="rId4"/>
          <a:stretch>
            <a:fillRect/>
          </a:stretch>
        </p:blipFill>
        <p:spPr>
          <a:xfrm>
            <a:off x="8941650" y="4538600"/>
            <a:ext cx="2932627" cy="1197546"/>
          </a:xfrm>
          <a:prstGeom prst="rect">
            <a:avLst/>
          </a:prstGeom>
        </p:spPr>
      </p:pic>
    </p:spTree>
    <p:extLst>
      <p:ext uri="{BB962C8B-B14F-4D97-AF65-F5344CB8AC3E}">
        <p14:creationId xmlns:p14="http://schemas.microsoft.com/office/powerpoint/2010/main" val="3228653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72B-563C-ED7B-17B8-F17A9959054C}"/>
              </a:ext>
            </a:extLst>
          </p:cNvPr>
          <p:cNvSpPr>
            <a:spLocks noGrp="1"/>
          </p:cNvSpPr>
          <p:nvPr>
            <p:ph type="title"/>
          </p:nvPr>
        </p:nvSpPr>
        <p:spPr/>
        <p:txBody>
          <a:bodyPr/>
          <a:lstStyle/>
          <a:p>
            <a:r>
              <a:rPr lang="en-US" dirty="0"/>
              <a:t>L</a:t>
            </a:r>
            <a:r>
              <a:rPr lang="en-BE" dirty="0" err="1"/>
              <a:t>inear</a:t>
            </a:r>
            <a:r>
              <a:rPr lang="en-BE" dirty="0"/>
              <a:t>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14D01-F56B-FF09-348F-B30DF4791535}"/>
                  </a:ext>
                </a:extLst>
              </p:cNvPr>
              <p:cNvSpPr>
                <a:spLocks noGrp="1"/>
              </p:cNvSpPr>
              <p:nvPr>
                <p:ph idx="1"/>
              </p:nvPr>
            </p:nvSpPr>
            <p:spPr/>
            <p:txBody>
              <a:bodyPr/>
              <a:lstStyle/>
              <a:p>
                <a:r>
                  <a:rPr lang="en-US" dirty="0"/>
                  <a:t>L</a:t>
                </a:r>
                <a:r>
                  <a:rPr lang="en-BE" dirty="0" err="1"/>
                  <a:t>inear</a:t>
                </a:r>
                <a:r>
                  <a:rPr lang="en-BE" dirty="0"/>
                  <a:t> regression</a:t>
                </a:r>
                <a:r>
                  <a:rPr lang="en-US" dirty="0"/>
                  <a:t> is a good starting point, and also a good explainer of datasets</a:t>
                </a:r>
              </a:p>
              <a:p>
                <a:pPr lvl="1"/>
                <a:r>
                  <a:rPr lang="en-US" dirty="0"/>
                  <a:t>Easily shows the relation between two (or more) variables</a:t>
                </a:r>
              </a:p>
              <a:p>
                <a:r>
                  <a:rPr lang="en-US" dirty="0"/>
                  <a:t>The basic formula: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a:p>
                <a:r>
                  <a:rPr lang="en-US" dirty="0"/>
                  <a:t>You can expand by using more X-variables: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lvl="1"/>
                <a:r>
                  <a:rPr lang="en-US" dirty="0"/>
                  <a:t>Predict weight not only by using height but also age</a:t>
                </a:r>
              </a:p>
              <a:p>
                <a:pPr lvl="1"/>
                <a:r>
                  <a:rPr lang="en-US" dirty="0"/>
                  <a:t>No real limit to how many you can add (remember multidimensional space)</a:t>
                </a:r>
              </a:p>
              <a:p>
                <a:r>
                  <a:rPr lang="en-US" dirty="0"/>
                  <a:t>You can also expand by using more factors: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b="0" dirty="0"/>
              </a:p>
              <a:p>
                <a:pPr lvl="1"/>
                <a:r>
                  <a:rPr lang="en-US" dirty="0"/>
                  <a:t>No longer linear regression but polynomial regression</a:t>
                </a:r>
                <a:endParaRPr lang="en-BE" dirty="0"/>
              </a:p>
            </p:txBody>
          </p:sp>
        </mc:Choice>
        <mc:Fallback xmlns="">
          <p:sp>
            <p:nvSpPr>
              <p:cNvPr id="3" name="Content Placeholder 2">
                <a:extLst>
                  <a:ext uri="{FF2B5EF4-FFF2-40B4-BE49-F238E27FC236}">
                    <a16:creationId xmlns:a16="http://schemas.microsoft.com/office/drawing/2014/main" id="{AE714D01-F56B-FF09-348F-B30DF4791535}"/>
                  </a:ext>
                </a:extLst>
              </p:cNvPr>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en-BE">
                    <a:noFill/>
                  </a:rPr>
                  <a:t> </a:t>
                </a:r>
              </a:p>
            </p:txBody>
          </p:sp>
        </mc:Fallback>
      </mc:AlternateContent>
    </p:spTree>
    <p:extLst>
      <p:ext uri="{BB962C8B-B14F-4D97-AF65-F5344CB8AC3E}">
        <p14:creationId xmlns:p14="http://schemas.microsoft.com/office/powerpoint/2010/main" val="182961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TotalTime>
  <Words>1742</Words>
  <Application>Microsoft Office PowerPoint</Application>
  <PresentationFormat>Widescreen</PresentationFormat>
  <Paragraphs>234</Paragraphs>
  <Slides>33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Consolas</vt:lpstr>
      <vt:lpstr>Courier New</vt:lpstr>
      <vt:lpstr>Office Theme</vt:lpstr>
      <vt:lpstr>Basic models</vt:lpstr>
      <vt:lpstr>AWS</vt:lpstr>
      <vt:lpstr>PowerPoint Presentation</vt:lpstr>
      <vt:lpstr>Supervised: Classification vs regression</vt:lpstr>
      <vt:lpstr>Unsupervised learning</vt:lpstr>
      <vt:lpstr>Multidimensional space</vt:lpstr>
      <vt:lpstr>Feature engineering</vt:lpstr>
      <vt:lpstr>Creating models</vt:lpstr>
      <vt:lpstr>Linear regression</vt:lpstr>
      <vt:lpstr>How does linear regression work?</vt:lpstr>
      <vt:lpstr>How does linear regression work?</vt:lpstr>
      <vt:lpstr>Root mean square?</vt:lpstr>
      <vt:lpstr>Calculating the residuals</vt:lpstr>
      <vt:lpstr>Calculating the residuals</vt:lpstr>
      <vt:lpstr>When studying you should look at the jupyter notebook on linear regression now. It’s in the “scripts”-folder, and called “2.1 - linear regression.ipynb”</vt:lpstr>
      <vt:lpstr>You are now ready for the Diamonds-exercises now. It’s in the “exercises”-folder, and called “2.1 - diamonds modeling.ipynb”</vt:lpstr>
      <vt:lpstr>How good is the model?</vt:lpstr>
      <vt:lpstr>Overfitting and underfitting</vt:lpstr>
      <vt:lpstr>Overfitting and underfitting</vt:lpstr>
      <vt:lpstr>Modeling more complex patterns</vt:lpstr>
      <vt:lpstr>Modeling more complex patterns</vt:lpstr>
      <vt:lpstr>Modeling more complex patterns</vt:lpstr>
      <vt:lpstr>Modeling more complex patterns</vt:lpstr>
      <vt:lpstr>Sensitivity to train/test split</vt:lpstr>
      <vt:lpstr>Under- and overfitting</vt:lpstr>
      <vt:lpstr>The bias-variance tradeoff</vt:lpstr>
      <vt:lpstr>How to find the sweet spot?</vt:lpstr>
      <vt:lpstr>Divide data in three subsets Track RMSE as complexity increases</vt:lpstr>
      <vt:lpstr>There’s a great example of this in code at: https://towardsdatascience.com/understanding-the-bias-variance-tradeoff-and-visualizing-it-with-example-and-python-code-7af2681a10a7</vt:lpstr>
      <vt:lpstr>Problems in data</vt:lpstr>
      <vt:lpstr>No slide (or slice)</vt:lpstr>
      <vt:lpstr>Tools</vt:lpstr>
      <vt:lpstr>More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models</dc:title>
  <dc:creator>Jochen Mariën</dc:creator>
  <cp:lastModifiedBy>Jochen Mariën</cp:lastModifiedBy>
  <cp:revision>1</cp:revision>
  <dcterms:created xsi:type="dcterms:W3CDTF">2023-04-05T07:27:09Z</dcterms:created>
  <dcterms:modified xsi:type="dcterms:W3CDTF">2023-06-14T11:58:32Z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2023-04-05T07:27:17Z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d73daba3-f794-4a19-853e-e673b66b3b19</vt:lpwstr>
  </property>
  <property fmtid="{D5CDD505-2E9C-101B-9397-08002B2CF9AE}" pid="8" name="MSIP_Label_c337be75-dfbb-4261-9834-ac247c7dde13_ContentBits">
    <vt:lpwstr>0</vt:lpwstr>
  </property>
</Properties>
</file>